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A8507-8A7E-4AA6-BA01-BF0531C3733C}" type="datetimeFigureOut">
              <a:rPr kumimoji="1" lang="ja-JP" altLang="en-US" smtClean="0"/>
              <a:t>2009/10/29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0CD19-4458-4317-B562-81A9FCBCD6CF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A8507-8A7E-4AA6-BA01-BF0531C3733C}" type="datetimeFigureOut">
              <a:rPr kumimoji="1" lang="ja-JP" altLang="en-US" smtClean="0"/>
              <a:t>2009/10/29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0CD19-4458-4317-B562-81A9FCBCD6CF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A8507-8A7E-4AA6-BA01-BF0531C3733C}" type="datetimeFigureOut">
              <a:rPr kumimoji="1" lang="ja-JP" altLang="en-US" smtClean="0"/>
              <a:t>2009/10/29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0CD19-4458-4317-B562-81A9FCBCD6CF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A8507-8A7E-4AA6-BA01-BF0531C3733C}" type="datetimeFigureOut">
              <a:rPr kumimoji="1" lang="ja-JP" altLang="en-US" smtClean="0"/>
              <a:t>2009/10/29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0CD19-4458-4317-B562-81A9FCBCD6CF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A8507-8A7E-4AA6-BA01-BF0531C3733C}" type="datetimeFigureOut">
              <a:rPr kumimoji="1" lang="ja-JP" altLang="en-US" smtClean="0"/>
              <a:t>2009/10/29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0CD19-4458-4317-B562-81A9FCBCD6CF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A8507-8A7E-4AA6-BA01-BF0531C3733C}" type="datetimeFigureOut">
              <a:rPr kumimoji="1" lang="ja-JP" altLang="en-US" smtClean="0"/>
              <a:t>2009/10/29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0CD19-4458-4317-B562-81A9FCBCD6CF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A8507-8A7E-4AA6-BA01-BF0531C3733C}" type="datetimeFigureOut">
              <a:rPr kumimoji="1" lang="ja-JP" altLang="en-US" smtClean="0"/>
              <a:t>2009/10/29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0CD19-4458-4317-B562-81A9FCBCD6CF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A8507-8A7E-4AA6-BA01-BF0531C3733C}" type="datetimeFigureOut">
              <a:rPr kumimoji="1" lang="ja-JP" altLang="en-US" smtClean="0"/>
              <a:t>2009/10/29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0CD19-4458-4317-B562-81A9FCBCD6CF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A8507-8A7E-4AA6-BA01-BF0531C3733C}" type="datetimeFigureOut">
              <a:rPr kumimoji="1" lang="ja-JP" altLang="en-US" smtClean="0"/>
              <a:t>2009/10/29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0CD19-4458-4317-B562-81A9FCBCD6CF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A8507-8A7E-4AA6-BA01-BF0531C3733C}" type="datetimeFigureOut">
              <a:rPr kumimoji="1" lang="ja-JP" altLang="en-US" smtClean="0"/>
              <a:t>2009/10/29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0CD19-4458-4317-B562-81A9FCBCD6CF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A8507-8A7E-4AA6-BA01-BF0531C3733C}" type="datetimeFigureOut">
              <a:rPr kumimoji="1" lang="ja-JP" altLang="en-US" smtClean="0"/>
              <a:t>2009/10/29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0CD19-4458-4317-B562-81A9FCBCD6CF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3A8507-8A7E-4AA6-BA01-BF0531C3733C}" type="datetimeFigureOut">
              <a:rPr kumimoji="1" lang="ja-JP" altLang="en-US" smtClean="0"/>
              <a:t>2009/10/29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C0CD19-4458-4317-B562-81A9FCBCD6CF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LXeTPC</a:t>
            </a:r>
            <a:r>
              <a:rPr kumimoji="1" lang="en-US" altLang="ja-JP" dirty="0" smtClean="0"/>
              <a:t> 16ch</a:t>
            </a:r>
            <a:r>
              <a:rPr lang="ja-JP" altLang="en-US" dirty="0" smtClean="0"/>
              <a:t> </a:t>
            </a:r>
            <a:r>
              <a:rPr lang="en-US" altLang="ja-JP" dirty="0" smtClean="0"/>
              <a:t>Study Plan</a:t>
            </a:r>
            <a:endParaRPr kumimoji="1" lang="ja-JP" altLang="en-US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altLang="ja-JP" dirty="0" smtClean="0"/>
              <a:t>Preamplifier</a:t>
            </a:r>
          </a:p>
          <a:p>
            <a:pPr lvl="1"/>
            <a:r>
              <a:rPr lang="en-US" altLang="ja-JP" dirty="0" smtClean="0"/>
              <a:t>Cold part</a:t>
            </a:r>
          </a:p>
          <a:p>
            <a:pPr lvl="2"/>
            <a:r>
              <a:rPr lang="en-US" altLang="ja-JP" dirty="0" smtClean="0"/>
              <a:t>Single channel test</a:t>
            </a:r>
          </a:p>
          <a:p>
            <a:pPr lvl="2"/>
            <a:r>
              <a:rPr lang="en-US" altLang="ja-JP" dirty="0" smtClean="0"/>
              <a:t>New print pattern design</a:t>
            </a:r>
          </a:p>
          <a:p>
            <a:pPr lvl="2"/>
            <a:r>
              <a:rPr lang="en-US" altLang="ja-JP" dirty="0" smtClean="0"/>
              <a:t>Production</a:t>
            </a:r>
          </a:p>
          <a:p>
            <a:pPr lvl="2"/>
            <a:r>
              <a:rPr lang="en-US" altLang="ja-JP" dirty="0" smtClean="0"/>
              <a:t>Test with warm part</a:t>
            </a:r>
          </a:p>
          <a:p>
            <a:pPr lvl="1"/>
            <a:r>
              <a:rPr lang="en-US" altLang="ja-JP" dirty="0" smtClean="0"/>
              <a:t>Warm part</a:t>
            </a:r>
          </a:p>
          <a:p>
            <a:pPr lvl="2"/>
            <a:r>
              <a:rPr lang="en-US" altLang="ja-JP" dirty="0" smtClean="0"/>
              <a:t>Design work (A250?)</a:t>
            </a:r>
          </a:p>
          <a:p>
            <a:pPr lvl="2"/>
            <a:r>
              <a:rPr lang="en-US" altLang="ja-JP" dirty="0" smtClean="0"/>
              <a:t>Construction</a:t>
            </a:r>
          </a:p>
          <a:p>
            <a:pPr lvl="2"/>
            <a:r>
              <a:rPr lang="en-US" altLang="ja-JP" dirty="0" smtClean="0"/>
              <a:t>Test with cold part</a:t>
            </a:r>
          </a:p>
          <a:p>
            <a:r>
              <a:rPr lang="en-US" altLang="ja-JP" dirty="0" smtClean="0"/>
              <a:t>Shaper</a:t>
            </a:r>
          </a:p>
          <a:p>
            <a:r>
              <a:rPr lang="en-US" altLang="ja-JP" dirty="0" smtClean="0"/>
              <a:t>WFD</a:t>
            </a:r>
          </a:p>
          <a:p>
            <a:pPr lvl="1"/>
            <a:r>
              <a:rPr lang="en-US" altLang="ja-JP" dirty="0" smtClean="0"/>
              <a:t>We have already?</a:t>
            </a:r>
          </a:p>
          <a:p>
            <a:pPr lvl="2"/>
            <a:endParaRPr lang="en-US" altLang="ja-JP" dirty="0" smtClean="0"/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altLang="ja-JP" dirty="0" smtClean="0"/>
              <a:t>Detector assembly</a:t>
            </a:r>
          </a:p>
          <a:p>
            <a:pPr lvl="1"/>
            <a:r>
              <a:rPr lang="en-US" altLang="ja-JP" dirty="0" smtClean="0"/>
              <a:t>5cm drift</a:t>
            </a:r>
          </a:p>
          <a:p>
            <a:pPr lvl="1"/>
            <a:r>
              <a:rPr kumimoji="1" lang="en-US" altLang="ja-JP" dirty="0" smtClean="0"/>
              <a:t>New print pattern</a:t>
            </a:r>
          </a:p>
          <a:p>
            <a:pPr lvl="1"/>
            <a:r>
              <a:rPr lang="en-US" altLang="ja-JP" dirty="0" smtClean="0"/>
              <a:t>Cable</a:t>
            </a:r>
          </a:p>
          <a:p>
            <a:pPr lvl="1"/>
            <a:r>
              <a:rPr kumimoji="1" lang="en-US" altLang="ja-JP" dirty="0" err="1" smtClean="0"/>
              <a:t>Feedthru</a:t>
            </a:r>
            <a:r>
              <a:rPr kumimoji="1" lang="en-US" altLang="ja-JP" dirty="0" smtClean="0"/>
              <a:t> pin assignment</a:t>
            </a:r>
          </a:p>
          <a:p>
            <a:pPr lvl="2"/>
            <a:r>
              <a:rPr lang="en-US" altLang="ja-JP" dirty="0" smtClean="0"/>
              <a:t>Grounding mesh?</a:t>
            </a:r>
          </a:p>
          <a:p>
            <a:r>
              <a:rPr lang="en-US" altLang="ja-JP" dirty="0" smtClean="0"/>
              <a:t>New chamber</a:t>
            </a:r>
          </a:p>
          <a:p>
            <a:r>
              <a:rPr kumimoji="1" lang="en-US" altLang="ja-JP" dirty="0" smtClean="0"/>
              <a:t>Vacuum work</a:t>
            </a:r>
          </a:p>
          <a:p>
            <a:pPr lvl="1"/>
            <a:r>
              <a:rPr lang="en-US" altLang="ja-JP" dirty="0" smtClean="0"/>
              <a:t>Installation of getter pump?</a:t>
            </a:r>
          </a:p>
          <a:p>
            <a:pPr lvl="1"/>
            <a:r>
              <a:rPr lang="en-US" altLang="ja-JP"/>
              <a:t>Evacuation</a:t>
            </a:r>
            <a:endParaRPr lang="en-US" altLang="ja-JP" dirty="0" smtClean="0"/>
          </a:p>
          <a:p>
            <a:r>
              <a:rPr kumimoji="1" lang="en-US" altLang="ja-JP" dirty="0" smtClean="0"/>
              <a:t>Purification</a:t>
            </a:r>
          </a:p>
          <a:p>
            <a:r>
              <a:rPr lang="en-US" altLang="ja-JP" dirty="0" smtClean="0"/>
              <a:t>DAQ preparation for WFD</a:t>
            </a:r>
            <a:endParaRPr kumimoji="1"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66</Words>
  <Application>Microsoft Office PowerPoint</Application>
  <PresentationFormat>画面に合わせる 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LXeTPC 16ch Study Plan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LXeTPC 16ch Study Plan</dc:title>
  <dc:creator>mihara</dc:creator>
  <cp:lastModifiedBy>mihara</cp:lastModifiedBy>
  <cp:revision>14</cp:revision>
  <dcterms:created xsi:type="dcterms:W3CDTF">2009-10-28T16:15:13Z</dcterms:created>
  <dcterms:modified xsi:type="dcterms:W3CDTF">2009-10-28T18:35:04Z</dcterms:modified>
</cp:coreProperties>
</file>