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79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26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39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53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11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62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29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56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37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28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97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D7964-EC80-4B6E-91B1-75AD9CD1CD82}" type="datetimeFigureOut">
              <a:rPr kumimoji="1" lang="ja-JP" altLang="en-US" smtClean="0"/>
              <a:t>2016/3/10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1D410-816E-408E-B10B-2A71C6A445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80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132214" y="995023"/>
            <a:ext cx="2848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http://www.acfa-forum.net/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132214" y="1394890"/>
            <a:ext cx="511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http://www.acfa-forum.net/AsiaHEP/index.html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30825" y="182845"/>
            <a:ext cx="6650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23rd ACFA and 6th </a:t>
            </a:r>
            <a:r>
              <a:rPr lang="en-US" altLang="ja-JP" dirty="0" err="1"/>
              <a:t>AsiaHEP</a:t>
            </a:r>
            <a:r>
              <a:rPr lang="en-US" altLang="ja-JP" dirty="0"/>
              <a:t> meetings</a:t>
            </a:r>
          </a:p>
          <a:p>
            <a:r>
              <a:rPr lang="en-US" altLang="ja-JP" dirty="0"/>
              <a:t>February 4, 2016 @</a:t>
            </a:r>
            <a:r>
              <a:rPr lang="en-US" altLang="ja-JP" dirty="0" err="1"/>
              <a:t>Uji</a:t>
            </a:r>
            <a:r>
              <a:rPr lang="en-US" altLang="ja-JP" dirty="0"/>
              <a:t> Campus, Kyoto University, Kyoto, Japan</a:t>
            </a:r>
            <a:endParaRPr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68" y="1794757"/>
            <a:ext cx="7300895" cy="504381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560848" y="91916"/>
            <a:ext cx="408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LC</a:t>
            </a:r>
            <a:r>
              <a:rPr kumimoji="1" lang="ja-JP" altLang="en-US" dirty="0" smtClean="0"/>
              <a:t>計画推進委員会　</a:t>
            </a:r>
            <a:r>
              <a:rPr kumimoji="1" lang="en-US" altLang="ja-JP" dirty="0" smtClean="0"/>
              <a:t>2016.3.10 </a:t>
            </a:r>
            <a:r>
              <a:rPr kumimoji="1" lang="ja-JP" altLang="en-US" dirty="0" smtClean="0"/>
              <a:t>岡田安弘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3454" y="926156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日本</a:t>
            </a:r>
            <a:r>
              <a:rPr lang="ja-JP" altLang="en-US" dirty="0" smtClean="0"/>
              <a:t>からのメンバー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34437" y="1149154"/>
            <a:ext cx="2978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大垣、二川、岡田　（</a:t>
            </a:r>
            <a:r>
              <a:rPr kumimoji="1" lang="en-US" altLang="ja-JP" dirty="0" smtClean="0"/>
              <a:t>ACFA)</a:t>
            </a:r>
          </a:p>
          <a:p>
            <a:r>
              <a:rPr lang="ja-JP" altLang="en-US" dirty="0" smtClean="0"/>
              <a:t>相原、山内、岡田　（</a:t>
            </a:r>
            <a:r>
              <a:rPr lang="en-US" altLang="ja-JP" dirty="0" err="1" smtClean="0"/>
              <a:t>AsiaHEP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384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62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okaday</dc:creator>
  <cp:lastModifiedBy>okaday</cp:lastModifiedBy>
  <cp:revision>5</cp:revision>
  <dcterms:created xsi:type="dcterms:W3CDTF">2016-03-10T01:56:06Z</dcterms:created>
  <dcterms:modified xsi:type="dcterms:W3CDTF">2016-03-10T02:23:38Z</dcterms:modified>
</cp:coreProperties>
</file>