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A199-E1F0-4B25-8CA7-F303258516E6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0F8-7220-462B-8D11-285BBA0040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68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A199-E1F0-4B25-8CA7-F303258516E6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0F8-7220-462B-8D11-285BBA0040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78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A199-E1F0-4B25-8CA7-F303258516E6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0F8-7220-462B-8D11-285BBA0040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46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A199-E1F0-4B25-8CA7-F303258516E6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0F8-7220-462B-8D11-285BBA0040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A199-E1F0-4B25-8CA7-F303258516E6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0F8-7220-462B-8D11-285BBA0040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15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A199-E1F0-4B25-8CA7-F303258516E6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0F8-7220-462B-8D11-285BBA0040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2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A199-E1F0-4B25-8CA7-F303258516E6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0F8-7220-462B-8D11-285BBA0040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10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A199-E1F0-4B25-8CA7-F303258516E6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0F8-7220-462B-8D11-285BBA0040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67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A199-E1F0-4B25-8CA7-F303258516E6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0F8-7220-462B-8D11-285BBA0040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08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A199-E1F0-4B25-8CA7-F303258516E6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0F8-7220-462B-8D11-285BBA0040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25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A199-E1F0-4B25-8CA7-F303258516E6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0F8-7220-462B-8D11-285BBA0040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96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3A199-E1F0-4B25-8CA7-F303258516E6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FC0F8-7220-462B-8D11-285BBA0040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10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2834" y="756302"/>
            <a:ext cx="7886700" cy="6016240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ICFA</a:t>
            </a:r>
            <a:r>
              <a:rPr kumimoji="1" lang="ja-JP" altLang="en-US" dirty="0" smtClean="0"/>
              <a:t>から有識者会議への説明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カバーレター</a:t>
            </a:r>
            <a:endParaRPr lang="en-US" altLang="ja-JP" dirty="0" smtClean="0"/>
          </a:p>
          <a:p>
            <a:pPr lvl="1"/>
            <a:r>
              <a:rPr lang="ja-JP" altLang="ja-JP" dirty="0" smtClean="0"/>
              <a:t>科学的</a:t>
            </a:r>
            <a:r>
              <a:rPr lang="ja-JP" altLang="ja-JP" dirty="0"/>
              <a:t>意義と新粒子発見の</a:t>
            </a:r>
            <a:r>
              <a:rPr lang="ja-JP" altLang="ja-JP" dirty="0" smtClean="0"/>
              <a:t>可能性</a:t>
            </a:r>
            <a:endParaRPr lang="en-US" altLang="ja-JP" dirty="0" smtClean="0"/>
          </a:p>
          <a:p>
            <a:pPr lvl="1"/>
            <a:r>
              <a:rPr lang="ja-JP" altLang="ja-JP" dirty="0" smtClean="0"/>
              <a:t>技術的</a:t>
            </a:r>
            <a:r>
              <a:rPr lang="ja-JP" altLang="ja-JP" dirty="0"/>
              <a:t>課題とリスク軽減に関する</a:t>
            </a:r>
            <a:r>
              <a:rPr lang="ja-JP" altLang="ja-JP" dirty="0" smtClean="0"/>
              <a:t>コメント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en-US" altLang="ja-JP" dirty="0" smtClean="0"/>
              <a:t>ILC</a:t>
            </a:r>
            <a:r>
              <a:rPr lang="ja-JP" altLang="en-US" dirty="0" smtClean="0"/>
              <a:t>アクションプランの公開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KEK</a:t>
            </a:r>
            <a:r>
              <a:rPr lang="ja-JP" altLang="en-US" dirty="0" smtClean="0"/>
              <a:t>研究推進会議で説明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今後</a:t>
            </a:r>
            <a:r>
              <a:rPr lang="en-US" altLang="ja-JP" dirty="0" smtClean="0"/>
              <a:t>K-PIP</a:t>
            </a:r>
            <a:r>
              <a:rPr lang="ja-JP" altLang="en-US" dirty="0" smtClean="0"/>
              <a:t>の公開に合わせて</a:t>
            </a:r>
            <a:r>
              <a:rPr lang="en-US" altLang="ja-JP" dirty="0" smtClean="0"/>
              <a:t>KEK</a:t>
            </a:r>
            <a:r>
              <a:rPr lang="ja-JP" altLang="en-US" dirty="0" smtClean="0"/>
              <a:t>内で説明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研究者会議総会など広いところでも説明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ja-JP" altLang="en-US" dirty="0" smtClean="0"/>
              <a:t>国際的な盛り上がり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ヨーロッパ　</a:t>
            </a:r>
            <a:r>
              <a:rPr lang="en-US" altLang="ja-JP" dirty="0" smtClean="0"/>
              <a:t>CERN</a:t>
            </a:r>
            <a:r>
              <a:rPr lang="ja-JP" altLang="en-US" dirty="0" smtClean="0"/>
              <a:t> </a:t>
            </a:r>
            <a:r>
              <a:rPr lang="en-US" altLang="ja-JP" dirty="0" smtClean="0"/>
              <a:t>SPC</a:t>
            </a:r>
          </a:p>
          <a:p>
            <a:pPr lvl="1"/>
            <a:r>
              <a:rPr lang="ja-JP" altLang="en-US" dirty="0" smtClean="0"/>
              <a:t>アメリカ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/>
              <a:t>今後</a:t>
            </a:r>
            <a:r>
              <a:rPr lang="ja-JP" altLang="en-US" dirty="0" smtClean="0"/>
              <a:t>の取り組み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有識者会議：物理学的意義の説明</a:t>
            </a:r>
            <a:endParaRPr lang="en-US" altLang="ja-JP" dirty="0" smtClean="0"/>
          </a:p>
          <a:p>
            <a:pPr lvl="1"/>
            <a:r>
              <a:rPr lang="ja-JP" altLang="en-US" dirty="0"/>
              <a:t>学術界のリーダー格諸氏への</a:t>
            </a:r>
            <a:r>
              <a:rPr lang="ja-JP" altLang="en-US" dirty="0" smtClean="0"/>
              <a:t>説明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総合力の向上に向けた方策＝研究者</a:t>
            </a:r>
            <a:r>
              <a:rPr lang="en-US" altLang="ja-JP" dirty="0" smtClean="0"/>
              <a:t>/</a:t>
            </a:r>
            <a:r>
              <a:rPr lang="ja-JP" altLang="en-US" dirty="0" smtClean="0"/>
              <a:t>技術者の確保</a:t>
            </a:r>
            <a:endParaRPr lang="en-US" altLang="ja-JP" dirty="0"/>
          </a:p>
          <a:p>
            <a:pPr lvl="1"/>
            <a:r>
              <a:rPr lang="ja-JP" altLang="en-US" dirty="0" smtClean="0"/>
              <a:t>広報活動：誰に何を訴えるとどのような効果が期待できるのか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学術会議の大型計画マスタープラン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ILC</a:t>
            </a:r>
            <a:r>
              <a:rPr lang="ja-JP" altLang="en-US" dirty="0" smtClean="0"/>
              <a:t>議連、</a:t>
            </a:r>
            <a:r>
              <a:rPr lang="en-US" altLang="ja-JP" dirty="0" smtClean="0"/>
              <a:t>AAA</a:t>
            </a:r>
            <a:r>
              <a:rPr lang="ja-JP" altLang="en-US" dirty="0" smtClean="0"/>
              <a:t>との関係強化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地元との適切な関係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R&amp;D</a:t>
            </a:r>
            <a:r>
              <a:rPr lang="ja-JP" altLang="en-US" dirty="0" smtClean="0"/>
              <a:t>体制の見直し</a:t>
            </a:r>
            <a:endParaRPr lang="en-US" altLang="ja-JP" dirty="0" smtClean="0"/>
          </a:p>
          <a:p>
            <a:endParaRPr lang="en-US" altLang="ja-JP" dirty="0"/>
          </a:p>
          <a:p>
            <a:endParaRPr lang="ja-JP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28650" y="83116"/>
            <a:ext cx="7886700" cy="557820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200" dirty="0" smtClean="0"/>
              <a:t>最近の</a:t>
            </a:r>
            <a:r>
              <a:rPr kumimoji="1" lang="en-US" altLang="ja-JP" sz="3200" dirty="0" smtClean="0"/>
              <a:t>ILC</a:t>
            </a:r>
            <a:r>
              <a:rPr kumimoji="1" lang="ja-JP" altLang="en-US" sz="3200" dirty="0" smtClean="0"/>
              <a:t>実現に向けた取り組み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19859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62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最近のILC実現に向けた取り組み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山内正則</dc:creator>
  <cp:lastModifiedBy>山内正則</cp:lastModifiedBy>
  <cp:revision>7</cp:revision>
  <dcterms:created xsi:type="dcterms:W3CDTF">2016-01-07T02:17:14Z</dcterms:created>
  <dcterms:modified xsi:type="dcterms:W3CDTF">2016-01-07T03:12:13Z</dcterms:modified>
</cp:coreProperties>
</file>