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97" r:id="rId24"/>
    <p:sldId id="299" r:id="rId25"/>
    <p:sldId id="300" r:id="rId26"/>
    <p:sldId id="298" r:id="rId27"/>
    <p:sldId id="285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311" autoAdjust="0"/>
  </p:normalViewPr>
  <p:slideViewPr>
    <p:cSldViewPr snapToGrid="0" snapToObjects="1">
      <p:cViewPr>
        <p:scale>
          <a:sx n="100" d="100"/>
          <a:sy n="100" d="100"/>
        </p:scale>
        <p:origin x="-744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07974-05F5-9E4D-B0AD-0BC88D8F1B0B}" type="datetimeFigureOut">
              <a:t>2014/12/14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01BD-721B-9F41-9E96-469F6ED44145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512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07974-05F5-9E4D-B0AD-0BC88D8F1B0B}" type="datetimeFigureOut">
              <a:t>2014/12/14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01BD-721B-9F41-9E96-469F6ED44145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9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07974-05F5-9E4D-B0AD-0BC88D8F1B0B}" type="datetimeFigureOut">
              <a:t>2014/12/14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01BD-721B-9F41-9E96-469F6ED44145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9767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07974-05F5-9E4D-B0AD-0BC88D8F1B0B}" type="datetimeFigureOut">
              <a:t>2014/12/14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01BD-721B-9F41-9E96-469F6ED44145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4038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07974-05F5-9E4D-B0AD-0BC88D8F1B0B}" type="datetimeFigureOut">
              <a:t>2014/12/14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01BD-721B-9F41-9E96-469F6ED44145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1223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07974-05F5-9E4D-B0AD-0BC88D8F1B0B}" type="datetimeFigureOut">
              <a:t>2014/12/14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01BD-721B-9F41-9E96-469F6ED44145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7125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07974-05F5-9E4D-B0AD-0BC88D8F1B0B}" type="datetimeFigureOut">
              <a:t>2014/12/14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01BD-721B-9F41-9E96-469F6ED44145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9116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07974-05F5-9E4D-B0AD-0BC88D8F1B0B}" type="datetimeFigureOut">
              <a:t>2014/12/14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01BD-721B-9F41-9E96-469F6ED44145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4318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07974-05F5-9E4D-B0AD-0BC88D8F1B0B}" type="datetimeFigureOut">
              <a:t>2014/12/14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01BD-721B-9F41-9E96-469F6ED44145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8594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07974-05F5-9E4D-B0AD-0BC88D8F1B0B}" type="datetimeFigureOut">
              <a:t>2014/12/14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01BD-721B-9F41-9E96-469F6ED44145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4900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07974-05F5-9E4D-B0AD-0BC88D8F1B0B}" type="datetimeFigureOut">
              <a:t>2014/12/14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01BD-721B-9F41-9E96-469F6ED44145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0364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07974-05F5-9E4D-B0AD-0BC88D8F1B0B}" type="datetimeFigureOut">
              <a:t>2014/12/14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201BD-721B-9F41-9E96-469F6ED44145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959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/>
              <a:t>X-FEL cavity&amp;cryomodule data</a:t>
            </a:r>
            <a:br>
              <a:rPr kumimoji="1" lang="en-US" altLang="ja-JP"/>
            </a:br>
            <a:r>
              <a:rPr lang="en-US" altLang="ja-JP"/>
              <a:t>from TTC-2014 presentations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4882280"/>
            <a:ext cx="6400800" cy="756520"/>
          </a:xfrm>
        </p:spPr>
        <p:txBody>
          <a:bodyPr/>
          <a:lstStyle/>
          <a:p>
            <a:r>
              <a:rPr kumimoji="1" lang="en-US" altLang="ja-JP"/>
              <a:t>H. Hayano, 12152014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471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etref-0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17468"/>
          </a:xfrm>
          <a:prstGeom prst="rect">
            <a:avLst/>
          </a:prstGeom>
        </p:spPr>
      </p:pic>
      <p:sp>
        <p:nvSpPr>
          <p:cNvPr id="3" name="円/楕円 2"/>
          <p:cNvSpPr/>
          <p:nvPr/>
        </p:nvSpPr>
        <p:spPr>
          <a:xfrm>
            <a:off x="5844269" y="863029"/>
            <a:ext cx="2379629" cy="604121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円/楕円 3"/>
          <p:cNvSpPr/>
          <p:nvPr/>
        </p:nvSpPr>
        <p:spPr>
          <a:xfrm>
            <a:off x="1422358" y="2371618"/>
            <a:ext cx="4421911" cy="377747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4055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etref-0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8589" cy="6858000"/>
          </a:xfrm>
          <a:prstGeom prst="rect">
            <a:avLst/>
          </a:prstGeom>
        </p:spPr>
      </p:pic>
      <p:sp>
        <p:nvSpPr>
          <p:cNvPr id="3" name="下カーブ矢印 2"/>
          <p:cNvSpPr/>
          <p:nvPr/>
        </p:nvSpPr>
        <p:spPr>
          <a:xfrm>
            <a:off x="6004555" y="1152761"/>
            <a:ext cx="863078" cy="579462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" name="上矢印 3"/>
          <p:cNvSpPr/>
          <p:nvPr/>
        </p:nvSpPr>
        <p:spPr>
          <a:xfrm>
            <a:off x="2120705" y="2675390"/>
            <a:ext cx="468528" cy="468502"/>
          </a:xfrm>
          <a:prstGeom prst="upArrow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430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etref-0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78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83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etref-1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5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32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etref-1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278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6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etref-1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59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etref-1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27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65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etref-1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25107" cy="6858000"/>
          </a:xfrm>
          <a:prstGeom prst="rect">
            <a:avLst/>
          </a:prstGeom>
        </p:spPr>
      </p:pic>
      <p:sp>
        <p:nvSpPr>
          <p:cNvPr id="3" name="円/楕円 2"/>
          <p:cNvSpPr/>
          <p:nvPr/>
        </p:nvSpPr>
        <p:spPr>
          <a:xfrm>
            <a:off x="0" y="4142541"/>
            <a:ext cx="7151215" cy="1294543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1964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XFEL-module-test-0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726" y="1302115"/>
            <a:ext cx="7404404" cy="5555885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467232" y="221922"/>
            <a:ext cx="6677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>
                <a:solidFill>
                  <a:srgbClr val="FF0000"/>
                </a:solidFill>
              </a:rPr>
              <a:t>X-FEL </a:t>
            </a:r>
            <a:r>
              <a:rPr kumimoji="1" lang="ja-JP" altLang="en-US" sz="2800" b="1">
                <a:solidFill>
                  <a:srgbClr val="FF0000"/>
                </a:solidFill>
              </a:rPr>
              <a:t>クライオモジュール性能の最新データ</a:t>
            </a:r>
            <a:endParaRPr kumimoji="1" lang="ja-JP" alt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767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XFEL-module-test-0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3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11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Napoly-0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8" y="0"/>
            <a:ext cx="91270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4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XFEL-module-test-0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643"/>
            <a:ext cx="9144000" cy="683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99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XFEL-module-test-0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62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777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XFEL-module-test-0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802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01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nick-0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649" y="1522330"/>
            <a:ext cx="7138886" cy="533567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467232" y="221922"/>
            <a:ext cx="6430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>
                <a:solidFill>
                  <a:srgbClr val="FF0000"/>
                </a:solidFill>
              </a:rPr>
              <a:t>X-FEL </a:t>
            </a:r>
            <a:r>
              <a:rPr kumimoji="1" lang="ja-JP" altLang="en-US" sz="2800" b="1">
                <a:solidFill>
                  <a:srgbClr val="FF0000"/>
                </a:solidFill>
              </a:rPr>
              <a:t>クライオモジュール性能低下の解析</a:t>
            </a:r>
            <a:endParaRPr kumimoji="1" lang="ja-JP" alt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795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Nick-0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45"/>
            <a:ext cx="9144000" cy="684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282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Nick-0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0"/>
            <a:ext cx="9144000" cy="685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702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nick-0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84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267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748223" y="2959226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予備スライド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73233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XFEL-module-test-infra-0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280" y="1269887"/>
            <a:ext cx="7453608" cy="558811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467232" y="221922"/>
            <a:ext cx="6430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>
                <a:solidFill>
                  <a:srgbClr val="FF0000"/>
                </a:solidFill>
              </a:rPr>
              <a:t>X-FEL </a:t>
            </a:r>
            <a:r>
              <a:rPr kumimoji="1" lang="ja-JP" altLang="en-US" sz="2800" b="1">
                <a:solidFill>
                  <a:srgbClr val="FF0000"/>
                </a:solidFill>
              </a:rPr>
              <a:t>クライオモジュール性能測定の手順</a:t>
            </a:r>
            <a:endParaRPr kumimoji="1" lang="ja-JP" alt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5901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XFEL-module-test-infra-0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22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etref-0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14" y="1046489"/>
            <a:ext cx="7737219" cy="5811511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2330310" y="221922"/>
            <a:ext cx="4543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>
                <a:solidFill>
                  <a:srgbClr val="FF0000"/>
                </a:solidFill>
              </a:rPr>
              <a:t>X-FEL </a:t>
            </a:r>
            <a:r>
              <a:rPr kumimoji="1" lang="ja-JP" altLang="en-US" sz="2800" b="1">
                <a:solidFill>
                  <a:srgbClr val="FF0000"/>
                </a:solidFill>
              </a:rPr>
              <a:t>空洞性能の最新データ</a:t>
            </a:r>
            <a:endParaRPr kumimoji="1" lang="ja-JP" alt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817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XFEL-module-test-infra-0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7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313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XFEL-module-test-infra-0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616"/>
            <a:ext cx="9144000" cy="682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713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XFEL-module-test-infra-0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1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257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XFEL-module-test-infra-0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095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XFEL-module-test-infra-0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761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XFEL-module-test-infra-0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80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etref-0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3844"/>
            <a:ext cx="9144000" cy="595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2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etref-0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98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etref-0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291" cy="6858000"/>
          </a:xfrm>
          <a:prstGeom prst="rect">
            <a:avLst/>
          </a:prstGeom>
        </p:spPr>
      </p:pic>
      <p:sp>
        <p:nvSpPr>
          <p:cNvPr id="3" name="円/楕円 2"/>
          <p:cNvSpPr/>
          <p:nvPr/>
        </p:nvSpPr>
        <p:spPr>
          <a:xfrm>
            <a:off x="0" y="2626075"/>
            <a:ext cx="7151215" cy="1294543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円/楕円 3"/>
          <p:cNvSpPr/>
          <p:nvPr/>
        </p:nvSpPr>
        <p:spPr>
          <a:xfrm>
            <a:off x="608598" y="5526470"/>
            <a:ext cx="7151215" cy="1294543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4906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etref-0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39744"/>
          </a:xfrm>
          <a:prstGeom prst="rect">
            <a:avLst/>
          </a:prstGeom>
        </p:spPr>
      </p:pic>
      <p:cxnSp>
        <p:nvCxnSpPr>
          <p:cNvPr id="4" name="直線コネクタ 3"/>
          <p:cNvCxnSpPr/>
          <p:nvPr/>
        </p:nvCxnSpPr>
        <p:spPr>
          <a:xfrm flipV="1">
            <a:off x="6719676" y="3291840"/>
            <a:ext cx="2059057" cy="246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/>
          <p:cNvCxnSpPr/>
          <p:nvPr/>
        </p:nvCxnSpPr>
        <p:spPr>
          <a:xfrm flipV="1">
            <a:off x="6719676" y="4368914"/>
            <a:ext cx="2059057" cy="246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円/楕円 5"/>
          <p:cNvSpPr/>
          <p:nvPr/>
        </p:nvSpPr>
        <p:spPr>
          <a:xfrm>
            <a:off x="6510070" y="2453469"/>
            <a:ext cx="739781" cy="308224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6571717" y="3045261"/>
            <a:ext cx="739781" cy="308224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6633364" y="4122336"/>
            <a:ext cx="739781" cy="308224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635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etref-0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19852" cy="6858000"/>
          </a:xfrm>
          <a:prstGeom prst="rect">
            <a:avLst/>
          </a:prstGeom>
        </p:spPr>
      </p:pic>
      <p:cxnSp>
        <p:nvCxnSpPr>
          <p:cNvPr id="3" name="直線コネクタ 2"/>
          <p:cNvCxnSpPr/>
          <p:nvPr/>
        </p:nvCxnSpPr>
        <p:spPr>
          <a:xfrm flipV="1">
            <a:off x="6719676" y="3131563"/>
            <a:ext cx="2059057" cy="246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 flipV="1">
            <a:off x="6719676" y="4208637"/>
            <a:ext cx="2059057" cy="246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円/楕円 4"/>
          <p:cNvSpPr/>
          <p:nvPr/>
        </p:nvSpPr>
        <p:spPr>
          <a:xfrm>
            <a:off x="6510070" y="2293192"/>
            <a:ext cx="739781" cy="308224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6571717" y="2884984"/>
            <a:ext cx="739781" cy="308224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6633364" y="3962059"/>
            <a:ext cx="739781" cy="308224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4008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etref-0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8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27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</TotalTime>
  <Words>46</Words>
  <Application>Microsoft Macintosh PowerPoint</Application>
  <PresentationFormat>画面に合わせる (4:3)</PresentationFormat>
  <Paragraphs>7</Paragraphs>
  <Slides>35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36" baseType="lpstr">
      <vt:lpstr>ホワイト</vt:lpstr>
      <vt:lpstr>X-FEL cavity&amp;cryomodule data from TTC-2014 presentations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KEK ATF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X-FEL cavity&amp;cryomodule data from TTC-2014 presentations</dc:title>
  <dc:creator>早野 仁司</dc:creator>
  <cp:lastModifiedBy>早野 仁司</cp:lastModifiedBy>
  <cp:revision>7</cp:revision>
  <dcterms:created xsi:type="dcterms:W3CDTF">2014-12-14T12:01:27Z</dcterms:created>
  <dcterms:modified xsi:type="dcterms:W3CDTF">2014-12-15T05:13:21Z</dcterms:modified>
</cp:coreProperties>
</file>