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00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56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73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27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39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27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28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87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16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94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67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1AC9-6EAC-4E7A-B798-84FEC36E31B0}" type="datetimeFigureOut">
              <a:rPr kumimoji="1" lang="ja-JP" altLang="en-US" smtClean="0"/>
              <a:t>2013/8/23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26FCC-3603-43F5-94CB-6C87C4A8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88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conferenceDisplay.py?ovw=True&amp;confId=603" TargetMode="External"/><Relationship Id="rId2" Type="http://schemas.openxmlformats.org/officeDocument/2006/relationships/hyperlink" Target="http://www.snowmass2013.org/tiki-index.php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Snowmass 2013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Community Summer Study 2013</a:t>
            </a:r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www.snowmass2013.org/tiki-index.php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米国</a:t>
            </a:r>
            <a:r>
              <a:rPr lang="ja-JP" altLang="en-US" dirty="0"/>
              <a:t>物理</a:t>
            </a:r>
            <a:r>
              <a:rPr lang="ja-JP" altLang="en-US" dirty="0" smtClean="0"/>
              <a:t>学会　</a:t>
            </a:r>
            <a:r>
              <a:rPr lang="en-US" altLang="ja-JP" dirty="0" smtClean="0"/>
              <a:t>DPF </a:t>
            </a:r>
            <a:r>
              <a:rPr lang="ja-JP" altLang="en-US" dirty="0" smtClean="0"/>
              <a:t>が主催する</a:t>
            </a:r>
            <a:r>
              <a:rPr lang="en-US" altLang="ja-JP" dirty="0" smtClean="0"/>
              <a:t>HEP </a:t>
            </a:r>
            <a:r>
              <a:rPr lang="ja-JP" altLang="en-US" dirty="0" smtClean="0"/>
              <a:t>将来計画の検討プロセス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ja-JP" altLang="en-US" dirty="0" smtClean="0"/>
              <a:t>　２０１２年１０月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２０１３年８月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/>
              <a:t>多く</a:t>
            </a:r>
            <a:r>
              <a:rPr lang="ja-JP" altLang="en-US" dirty="0" smtClean="0"/>
              <a:t>の</a:t>
            </a:r>
            <a:r>
              <a:rPr lang="en-US" altLang="ja-JP" dirty="0" smtClean="0"/>
              <a:t>WG (Energy, Intensity, Cosmic, capabilities, </a:t>
            </a:r>
            <a:r>
              <a:rPr lang="en-US" altLang="ja-JP" dirty="0" err="1" smtClean="0"/>
              <a:t>etc</a:t>
            </a:r>
            <a:r>
              <a:rPr lang="en-US" altLang="ja-JP" dirty="0" smtClean="0"/>
              <a:t>)  </a:t>
            </a:r>
            <a:r>
              <a:rPr lang="ja-JP" altLang="en-US" dirty="0" smtClean="0"/>
              <a:t>がパラレルに検討を進め、</a:t>
            </a:r>
            <a:r>
              <a:rPr lang="en-US" altLang="ja-JP" dirty="0" smtClean="0"/>
              <a:t>7/26-8/6 </a:t>
            </a:r>
            <a:r>
              <a:rPr lang="ja-JP" altLang="en-US" dirty="0" smtClean="0"/>
              <a:t>のミネソタ大学での会合でまとめた。</a:t>
            </a:r>
            <a:endParaRPr lang="en-US" altLang="ja-JP" dirty="0" smtClean="0"/>
          </a:p>
          <a:p>
            <a:r>
              <a:rPr lang="en-US" altLang="ja-JP" dirty="0" smtClean="0"/>
              <a:t>8/5-8/6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summary session 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presentation </a:t>
            </a:r>
            <a:r>
              <a:rPr lang="ja-JP" altLang="en-US" dirty="0" smtClean="0"/>
              <a:t>が今のところ公式の結果。　８月末までにまとめの</a:t>
            </a:r>
            <a:r>
              <a:rPr lang="en-US" altLang="ja-JP" dirty="0" smtClean="0"/>
              <a:t>document </a:t>
            </a:r>
            <a:r>
              <a:rPr lang="ja-JP" altLang="en-US" dirty="0" smtClean="0"/>
              <a:t>が用意される。</a:t>
            </a:r>
            <a:endParaRPr lang="en-US" altLang="ja-JP" dirty="0" smtClean="0"/>
          </a:p>
          <a:p>
            <a:r>
              <a:rPr lang="en-US" altLang="ja-JP" dirty="0" smtClean="0"/>
              <a:t>DPF</a:t>
            </a:r>
            <a:r>
              <a:rPr lang="ja-JP" altLang="en-US" dirty="0" smtClean="0"/>
              <a:t>２０１３の</a:t>
            </a:r>
            <a:r>
              <a:rPr lang="en-US" altLang="ja-JP" dirty="0" smtClean="0"/>
              <a:t>presentation </a:t>
            </a:r>
            <a:r>
              <a:rPr lang="ja-JP" altLang="en-US" dirty="0" smtClean="0"/>
              <a:t>も参照　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indico.bnl.gov/conferenceDisplay.py?ovw=True&amp;confId=603</a:t>
            </a:r>
            <a:endParaRPr lang="en-US" altLang="ja-JP" dirty="0" smtClean="0"/>
          </a:p>
          <a:p>
            <a:r>
              <a:rPr lang="ja-JP" altLang="en-US" dirty="0" smtClean="0"/>
              <a:t>今後は</a:t>
            </a:r>
            <a:r>
              <a:rPr lang="en-US" altLang="ja-JP" dirty="0" smtClean="0"/>
              <a:t>HEPAP subpanel (P5) </a:t>
            </a:r>
            <a:r>
              <a:rPr lang="ja-JP" altLang="en-US" dirty="0" smtClean="0"/>
              <a:t>で</a:t>
            </a:r>
            <a:r>
              <a:rPr lang="en-US" altLang="ja-JP" dirty="0" smtClean="0"/>
              <a:t>priority </a:t>
            </a:r>
            <a:r>
              <a:rPr lang="ja-JP" altLang="en-US" dirty="0" smtClean="0"/>
              <a:t>付の議論が進む。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 flipH="1">
            <a:off x="2987824" y="11247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LC</a:t>
            </a:r>
            <a:r>
              <a:rPr kumimoji="1" lang="ja-JP" altLang="en-US" dirty="0" smtClean="0"/>
              <a:t>計画推進委員会　２０１３年８月２３日　</a:t>
            </a:r>
            <a:r>
              <a:rPr kumimoji="1" lang="en-US" altLang="ja-JP" dirty="0" smtClean="0"/>
              <a:t>KEK </a:t>
            </a:r>
            <a:r>
              <a:rPr kumimoji="1" lang="ja-JP" altLang="en-US" dirty="0" smtClean="0"/>
              <a:t>岡田安弘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0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862013"/>
            <a:ext cx="70675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71538"/>
            <a:ext cx="68389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3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866775"/>
            <a:ext cx="68103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LC </a:t>
            </a:r>
            <a:r>
              <a:rPr kumimoji="1" lang="ja-JP" altLang="en-US" dirty="0" smtClean="0"/>
              <a:t>に関連する講演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特に重要な講演は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Capabilities Frontier Summary (W. Barletta)</a:t>
            </a:r>
          </a:p>
          <a:p>
            <a:pPr marL="0" indent="0">
              <a:buNone/>
            </a:pPr>
            <a:r>
              <a:rPr lang="en-US" altLang="ja-JP" dirty="0" smtClean="0"/>
              <a:t>Energy Frontier Summary (Chip Brock)</a:t>
            </a:r>
          </a:p>
          <a:p>
            <a:pPr marL="0" indent="0">
              <a:buNone/>
            </a:pPr>
            <a:r>
              <a:rPr kumimoji="1" lang="en-US" altLang="ja-JP" dirty="0" smtClean="0"/>
              <a:t>Overall Summary (Ian </a:t>
            </a:r>
            <a:r>
              <a:rPr kumimoji="1" lang="en-US" altLang="ja-JP" dirty="0" err="1" smtClean="0"/>
              <a:t>Shipsey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19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23900"/>
            <a:ext cx="7648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852488"/>
            <a:ext cx="69913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2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809625"/>
            <a:ext cx="71056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90575"/>
            <a:ext cx="70485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747713"/>
            <a:ext cx="71151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6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19150"/>
            <a:ext cx="71532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90575"/>
            <a:ext cx="70675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4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48</Words>
  <Application>Microsoft Office PowerPoint</Application>
  <PresentationFormat>画面に合わせる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Snowmass 2013</vt:lpstr>
      <vt:lpstr>LC に関連する講演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Snowmass 2013</dc:title>
  <dc:creator>chochin4</dc:creator>
  <cp:lastModifiedBy>chochin4</cp:lastModifiedBy>
  <cp:revision>8</cp:revision>
  <dcterms:created xsi:type="dcterms:W3CDTF">2013-08-22T13:10:14Z</dcterms:created>
  <dcterms:modified xsi:type="dcterms:W3CDTF">2013-08-23T05:16:46Z</dcterms:modified>
</cp:coreProperties>
</file>