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6" r:id="rId2"/>
    <p:sldId id="512" r:id="rId3"/>
    <p:sldId id="515" r:id="rId4"/>
    <p:sldId id="510" r:id="rId5"/>
    <p:sldId id="516" r:id="rId6"/>
    <p:sldId id="517" r:id="rId7"/>
    <p:sldId id="518" r:id="rId8"/>
    <p:sldId id="519" r:id="rId9"/>
    <p:sldId id="520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2DCDB"/>
    <a:srgbClr val="000066"/>
    <a:srgbClr val="C6D9F1"/>
    <a:srgbClr val="FF0000"/>
    <a:srgbClr val="0000FF"/>
    <a:srgbClr val="6600CC"/>
    <a:srgbClr val="E6E0EC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664" y="-18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533-76BB-41BF-BE6E-1100E920698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A78210C-0378-44C3-A5F2-33F2197788FA}">
      <dgm:prSet phldrT="[テキスト]"/>
      <dgm:spPr>
        <a:noFill/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1" lang="en-US" altLang="ja-JP" b="1" dirty="0" smtClean="0">
              <a:solidFill>
                <a:srgbClr val="002060"/>
              </a:solidFill>
            </a:rPr>
            <a:t>2014</a:t>
          </a:r>
        </a:p>
        <a:p>
          <a:r>
            <a:rPr kumimoji="1" lang="en-US" altLang="ja-JP" b="1" dirty="0" smtClean="0">
              <a:solidFill>
                <a:srgbClr val="002060"/>
              </a:solidFill>
            </a:rPr>
            <a:t>1/1</a:t>
          </a:r>
          <a:endParaRPr kumimoji="1" lang="ja-JP" altLang="en-US" b="1" dirty="0">
            <a:solidFill>
              <a:srgbClr val="002060"/>
            </a:solidFill>
          </a:endParaRPr>
        </a:p>
      </dgm:t>
    </dgm:pt>
    <dgm:pt modelId="{736D5452-5877-4C31-A95A-8FD00A2A8CED}" type="parTrans" cxnId="{19AAECDB-3D33-4406-AF05-2AB0E4E93370}">
      <dgm:prSet/>
      <dgm:spPr/>
      <dgm:t>
        <a:bodyPr/>
        <a:lstStyle/>
        <a:p>
          <a:endParaRPr kumimoji="1" lang="ja-JP" altLang="en-US"/>
        </a:p>
      </dgm:t>
    </dgm:pt>
    <dgm:pt modelId="{F6612817-8672-4C89-92B3-211BAA074A69}" type="sibTrans" cxnId="{19AAECDB-3D33-4406-AF05-2AB0E4E93370}">
      <dgm:prSet/>
      <dgm:spPr/>
      <dgm:t>
        <a:bodyPr/>
        <a:lstStyle/>
        <a:p>
          <a:endParaRPr kumimoji="1" lang="ja-JP" altLang="en-US"/>
        </a:p>
      </dgm:t>
    </dgm:pt>
    <dgm:pt modelId="{4707DA28-5346-40DF-B370-0AD9E790E4BE}">
      <dgm:prSet phldrT="[テキスト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1" lang="ja-JP" altLang="en-US" b="1" dirty="0" smtClean="0">
              <a:solidFill>
                <a:srgbClr val="660066"/>
              </a:solidFill>
            </a:rPr>
            <a:t>室設置</a:t>
          </a:r>
          <a:endParaRPr kumimoji="1" lang="ja-JP" altLang="en-US" b="1" dirty="0">
            <a:solidFill>
              <a:srgbClr val="660066"/>
            </a:solidFill>
          </a:endParaRPr>
        </a:p>
      </dgm:t>
    </dgm:pt>
    <dgm:pt modelId="{EE780138-E0A7-4FC2-90B9-70AADEE214E9}" type="parTrans" cxnId="{B45B2F0F-86A9-4876-B44F-97CE4AE3C699}">
      <dgm:prSet/>
      <dgm:spPr/>
      <dgm:t>
        <a:bodyPr/>
        <a:lstStyle/>
        <a:p>
          <a:endParaRPr kumimoji="1" lang="ja-JP" altLang="en-US"/>
        </a:p>
      </dgm:t>
    </dgm:pt>
    <dgm:pt modelId="{B82A0446-8340-4183-84CC-83785000F8DA}" type="sibTrans" cxnId="{B45B2F0F-86A9-4876-B44F-97CE4AE3C699}">
      <dgm:prSet/>
      <dgm:spPr/>
      <dgm:t>
        <a:bodyPr/>
        <a:lstStyle/>
        <a:p>
          <a:endParaRPr kumimoji="1" lang="ja-JP" altLang="en-US"/>
        </a:p>
      </dgm:t>
    </dgm:pt>
    <dgm:pt modelId="{98FB93A5-F242-4726-9B6C-76830CC5DEED}">
      <dgm:prSet phldrT="[テキスト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1" lang="ja-JP" altLang="en-US" b="1" dirty="0" smtClean="0">
              <a:solidFill>
                <a:srgbClr val="660066"/>
              </a:solidFill>
            </a:rPr>
            <a:t>推進統括・ユニット始動</a:t>
          </a:r>
          <a:endParaRPr kumimoji="1" lang="ja-JP" altLang="en-US" b="1" dirty="0">
            <a:solidFill>
              <a:srgbClr val="660066"/>
            </a:solidFill>
          </a:endParaRPr>
        </a:p>
      </dgm:t>
    </dgm:pt>
    <dgm:pt modelId="{41716B72-29B0-4DE6-9CDD-B475645CC0D6}" type="parTrans" cxnId="{4C7C6DD8-422A-4DC2-9729-C3C7FB349997}">
      <dgm:prSet/>
      <dgm:spPr/>
      <dgm:t>
        <a:bodyPr/>
        <a:lstStyle/>
        <a:p>
          <a:endParaRPr kumimoji="1" lang="ja-JP" altLang="en-US"/>
        </a:p>
      </dgm:t>
    </dgm:pt>
    <dgm:pt modelId="{13ED5856-1E13-4763-919F-2D0EA8661751}" type="sibTrans" cxnId="{4C7C6DD8-422A-4DC2-9729-C3C7FB349997}">
      <dgm:prSet/>
      <dgm:spPr/>
      <dgm:t>
        <a:bodyPr/>
        <a:lstStyle/>
        <a:p>
          <a:endParaRPr kumimoji="1" lang="ja-JP" altLang="en-US"/>
        </a:p>
      </dgm:t>
    </dgm:pt>
    <dgm:pt modelId="{EB42347B-95B4-4AB9-B5A0-2CF4B0EFCCAC}">
      <dgm:prSet phldrT="[テキスト]"/>
      <dgm:spPr>
        <a:noFill/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1" lang="en-US" altLang="ja-JP" b="1" dirty="0" smtClean="0">
              <a:solidFill>
                <a:srgbClr val="002060"/>
              </a:solidFill>
            </a:rPr>
            <a:t>2014</a:t>
          </a:r>
        </a:p>
        <a:p>
          <a:r>
            <a:rPr kumimoji="1" lang="en-US" altLang="ja-JP" b="1" dirty="0" smtClean="0">
              <a:solidFill>
                <a:srgbClr val="002060"/>
              </a:solidFill>
            </a:rPr>
            <a:t>2/1</a:t>
          </a:r>
          <a:endParaRPr kumimoji="1" lang="ja-JP" altLang="en-US" b="1" dirty="0">
            <a:solidFill>
              <a:srgbClr val="002060"/>
            </a:solidFill>
          </a:endParaRPr>
        </a:p>
      </dgm:t>
    </dgm:pt>
    <dgm:pt modelId="{DE267B8E-50EA-4350-B633-6F887C2FC325}" type="parTrans" cxnId="{AC50DBB3-331A-4C18-B895-17A0461CE863}">
      <dgm:prSet/>
      <dgm:spPr/>
      <dgm:t>
        <a:bodyPr/>
        <a:lstStyle/>
        <a:p>
          <a:endParaRPr kumimoji="1" lang="ja-JP" altLang="en-US"/>
        </a:p>
      </dgm:t>
    </dgm:pt>
    <dgm:pt modelId="{FFFB5400-A869-41C8-8689-93758183650D}" type="sibTrans" cxnId="{AC50DBB3-331A-4C18-B895-17A0461CE863}">
      <dgm:prSet/>
      <dgm:spPr/>
      <dgm:t>
        <a:bodyPr/>
        <a:lstStyle/>
        <a:p>
          <a:endParaRPr kumimoji="1" lang="ja-JP" altLang="en-US"/>
        </a:p>
      </dgm:t>
    </dgm:pt>
    <dgm:pt modelId="{C6A37AFE-609A-4F11-8E3E-B5DC325D909A}">
      <dgm:prSet phldrT="[テキスト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kumimoji="1" lang="ja-JP" altLang="en-US" b="1" dirty="0" smtClean="0">
              <a:solidFill>
                <a:srgbClr val="660066"/>
              </a:solidFill>
            </a:rPr>
            <a:t>プロジェクト・ユニット始動</a:t>
          </a:r>
          <a:endParaRPr kumimoji="1" lang="ja-JP" altLang="en-US" b="1" dirty="0">
            <a:solidFill>
              <a:srgbClr val="660066"/>
            </a:solidFill>
          </a:endParaRPr>
        </a:p>
      </dgm:t>
    </dgm:pt>
    <dgm:pt modelId="{82ED2BAF-9EA2-42BB-9ECD-CEDAA5BE46A0}" type="parTrans" cxnId="{FBC4A35B-70B6-4750-B461-46E226DB21AA}">
      <dgm:prSet/>
      <dgm:spPr/>
      <dgm:t>
        <a:bodyPr/>
        <a:lstStyle/>
        <a:p>
          <a:endParaRPr kumimoji="1" lang="ja-JP" altLang="en-US"/>
        </a:p>
      </dgm:t>
    </dgm:pt>
    <dgm:pt modelId="{904AB873-F64D-494C-A882-63405E02A61B}" type="sibTrans" cxnId="{FBC4A35B-70B6-4750-B461-46E226DB21AA}">
      <dgm:prSet/>
      <dgm:spPr/>
      <dgm:t>
        <a:bodyPr/>
        <a:lstStyle/>
        <a:p>
          <a:endParaRPr kumimoji="1" lang="ja-JP" altLang="en-US"/>
        </a:p>
      </dgm:t>
    </dgm:pt>
    <dgm:pt modelId="{66BF6709-2108-493F-8F3C-CB7F7FB24594}">
      <dgm:prSet phldrT="[テキスト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kumimoji="1" lang="ja-JP" altLang="en-US" b="1" dirty="0" smtClean="0">
              <a:solidFill>
                <a:srgbClr val="660066"/>
              </a:solidFill>
            </a:rPr>
            <a:t>文科省とタイアップ</a:t>
          </a:r>
          <a:endParaRPr kumimoji="1" lang="ja-JP" altLang="en-US" b="1" dirty="0">
            <a:solidFill>
              <a:srgbClr val="660066"/>
            </a:solidFill>
          </a:endParaRPr>
        </a:p>
      </dgm:t>
    </dgm:pt>
    <dgm:pt modelId="{5D729BB2-A76B-4FCE-9797-BBC8F49CEBE4}" type="parTrans" cxnId="{91789376-003E-4D2F-91AD-01E98E077062}">
      <dgm:prSet/>
      <dgm:spPr/>
      <dgm:t>
        <a:bodyPr/>
        <a:lstStyle/>
        <a:p>
          <a:endParaRPr kumimoji="1" lang="ja-JP" altLang="en-US"/>
        </a:p>
      </dgm:t>
    </dgm:pt>
    <dgm:pt modelId="{AB1ABFAF-0230-4DDF-8A23-2FE24B98B8B3}" type="sibTrans" cxnId="{91789376-003E-4D2F-91AD-01E98E077062}">
      <dgm:prSet/>
      <dgm:spPr/>
      <dgm:t>
        <a:bodyPr/>
        <a:lstStyle/>
        <a:p>
          <a:endParaRPr kumimoji="1" lang="ja-JP" altLang="en-US"/>
        </a:p>
      </dgm:t>
    </dgm:pt>
    <dgm:pt modelId="{59120E1B-71BA-4B1D-B435-9B12531E2229}">
      <dgm:prSet phldrT="[テキスト]"/>
      <dgm:spPr>
        <a:noFill/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1" lang="en-US" altLang="ja-JP" b="1" dirty="0" smtClean="0">
              <a:solidFill>
                <a:srgbClr val="002060"/>
              </a:solidFill>
              <a:latin typeface="+mn-lt"/>
            </a:rPr>
            <a:t>2014</a:t>
          </a:r>
        </a:p>
        <a:p>
          <a:r>
            <a:rPr kumimoji="1" lang="ja-JP" altLang="en-US" b="1" dirty="0" smtClean="0">
              <a:solidFill>
                <a:srgbClr val="002060"/>
              </a:solidFill>
              <a:latin typeface="+mn-lt"/>
            </a:rPr>
            <a:t>～</a:t>
          </a:r>
          <a:r>
            <a:rPr kumimoji="1" lang="en-US" altLang="ja-JP" b="1" dirty="0" smtClean="0">
              <a:solidFill>
                <a:srgbClr val="002060"/>
              </a:solidFill>
              <a:latin typeface="+mn-lt"/>
            </a:rPr>
            <a:t>8/1</a:t>
          </a:r>
          <a:endParaRPr kumimoji="1" lang="ja-JP" altLang="en-US" b="1" dirty="0">
            <a:solidFill>
              <a:srgbClr val="002060"/>
            </a:solidFill>
            <a:latin typeface="+mn-lt"/>
          </a:endParaRPr>
        </a:p>
      </dgm:t>
    </dgm:pt>
    <dgm:pt modelId="{C4A8B4B8-28F9-49E4-A0A4-BEEF1BCD42D0}" type="parTrans" cxnId="{F20E571F-BCD2-48B9-82B0-68970FD7F2ED}">
      <dgm:prSet/>
      <dgm:spPr/>
      <dgm:t>
        <a:bodyPr/>
        <a:lstStyle/>
        <a:p>
          <a:endParaRPr kumimoji="1" lang="ja-JP" altLang="en-US"/>
        </a:p>
      </dgm:t>
    </dgm:pt>
    <dgm:pt modelId="{A437906C-2E3C-4E4D-BBE1-E2E147F4EFB6}" type="sibTrans" cxnId="{F20E571F-BCD2-48B9-82B0-68970FD7F2ED}">
      <dgm:prSet/>
      <dgm:spPr/>
      <dgm:t>
        <a:bodyPr/>
        <a:lstStyle/>
        <a:p>
          <a:endParaRPr kumimoji="1" lang="ja-JP" altLang="en-US"/>
        </a:p>
      </dgm:t>
    </dgm:pt>
    <dgm:pt modelId="{B4C427FF-431F-4C47-BF26-CC1C8B573435}">
      <dgm:prSet phldrT="[テキスト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kumimoji="1" lang="ja-JP" altLang="en-US" b="1" dirty="0" smtClean="0">
              <a:solidFill>
                <a:srgbClr val="660066"/>
              </a:solidFill>
            </a:rPr>
            <a:t>オールジャパン組織に移行</a:t>
          </a:r>
          <a:endParaRPr kumimoji="1" lang="ja-JP" altLang="en-US" b="1" dirty="0">
            <a:solidFill>
              <a:srgbClr val="660066"/>
            </a:solidFill>
          </a:endParaRPr>
        </a:p>
      </dgm:t>
    </dgm:pt>
    <dgm:pt modelId="{EEAE8C6B-BDD9-41B2-A7C9-FCF567BF9EBF}" type="parTrans" cxnId="{66F5773B-1745-41AE-B568-24A180956DD9}">
      <dgm:prSet/>
      <dgm:spPr/>
      <dgm:t>
        <a:bodyPr/>
        <a:lstStyle/>
        <a:p>
          <a:endParaRPr kumimoji="1" lang="ja-JP" altLang="en-US"/>
        </a:p>
      </dgm:t>
    </dgm:pt>
    <dgm:pt modelId="{BCB11750-EB4C-4A58-AAE8-CEA6F8A425A7}" type="sibTrans" cxnId="{66F5773B-1745-41AE-B568-24A180956DD9}">
      <dgm:prSet/>
      <dgm:spPr/>
      <dgm:t>
        <a:bodyPr/>
        <a:lstStyle/>
        <a:p>
          <a:endParaRPr kumimoji="1" lang="ja-JP" altLang="en-US"/>
        </a:p>
      </dgm:t>
    </dgm:pt>
    <dgm:pt modelId="{2D2D3DAB-0C2F-4A86-B17A-FE8C42848092}">
      <dgm:prSet phldrT="[テキスト]"/>
      <dgm:spPr>
        <a:noFill/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1" lang="en-US" altLang="ja-JP" b="1" dirty="0" smtClean="0">
              <a:solidFill>
                <a:srgbClr val="002060"/>
              </a:solidFill>
              <a:latin typeface="+mn-lt"/>
            </a:rPr>
            <a:t>2015</a:t>
          </a:r>
        </a:p>
        <a:p>
          <a:r>
            <a:rPr kumimoji="1" lang="ja-JP" altLang="en-US" b="1" dirty="0" smtClean="0">
              <a:solidFill>
                <a:srgbClr val="002060"/>
              </a:solidFill>
              <a:latin typeface="+mn-lt"/>
            </a:rPr>
            <a:t>～</a:t>
          </a:r>
          <a:r>
            <a:rPr kumimoji="1" lang="en-US" altLang="ja-JP" b="1" dirty="0" smtClean="0">
              <a:solidFill>
                <a:srgbClr val="002060"/>
              </a:solidFill>
              <a:latin typeface="+mn-lt"/>
            </a:rPr>
            <a:t>3/1</a:t>
          </a:r>
          <a:endParaRPr kumimoji="1" lang="ja-JP" altLang="en-US" b="1" dirty="0">
            <a:solidFill>
              <a:srgbClr val="002060"/>
            </a:solidFill>
            <a:latin typeface="+mn-lt"/>
          </a:endParaRPr>
        </a:p>
      </dgm:t>
    </dgm:pt>
    <dgm:pt modelId="{B9F4608F-CD2F-4BD1-8C4C-6044504DF9DE}" type="parTrans" cxnId="{7B9FA4D4-32CA-40DC-BCF2-DFBBDE017D65}">
      <dgm:prSet/>
      <dgm:spPr/>
      <dgm:t>
        <a:bodyPr/>
        <a:lstStyle/>
        <a:p>
          <a:endParaRPr kumimoji="1" lang="ja-JP" altLang="en-US"/>
        </a:p>
      </dgm:t>
    </dgm:pt>
    <dgm:pt modelId="{6998BC1A-BA3F-4F2B-96CB-053B3D82E4BC}" type="sibTrans" cxnId="{7B9FA4D4-32CA-40DC-BCF2-DFBBDE017D65}">
      <dgm:prSet/>
      <dgm:spPr/>
      <dgm:t>
        <a:bodyPr/>
        <a:lstStyle/>
        <a:p>
          <a:endParaRPr kumimoji="1" lang="ja-JP" altLang="en-US"/>
        </a:p>
      </dgm:t>
    </dgm:pt>
    <dgm:pt modelId="{FC0BE1DE-3135-45C3-87AA-94D6EE265AF3}">
      <dgm:prSet phldrT="[テキスト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kumimoji="1" lang="ja-JP" altLang="en-US" b="1" dirty="0" smtClean="0">
              <a:solidFill>
                <a:srgbClr val="660066"/>
              </a:solidFill>
            </a:rPr>
            <a:t>国際センター組織に移行</a:t>
          </a:r>
          <a:endParaRPr kumimoji="1" lang="ja-JP" altLang="en-US" b="1" dirty="0">
            <a:solidFill>
              <a:srgbClr val="660066"/>
            </a:solidFill>
          </a:endParaRPr>
        </a:p>
      </dgm:t>
    </dgm:pt>
    <dgm:pt modelId="{9F1313B8-2D15-4345-B255-D39F988B3BAE}" type="parTrans" cxnId="{DE9B805A-2CB7-47C2-BC8C-51DB21F10424}">
      <dgm:prSet/>
      <dgm:spPr/>
      <dgm:t>
        <a:bodyPr/>
        <a:lstStyle/>
        <a:p>
          <a:endParaRPr kumimoji="1" lang="ja-JP" altLang="en-US"/>
        </a:p>
      </dgm:t>
    </dgm:pt>
    <dgm:pt modelId="{FE504F1D-745B-4F9A-BA9E-D233DE4A93C8}" type="sibTrans" cxnId="{DE9B805A-2CB7-47C2-BC8C-51DB21F10424}">
      <dgm:prSet/>
      <dgm:spPr/>
      <dgm:t>
        <a:bodyPr/>
        <a:lstStyle/>
        <a:p>
          <a:endParaRPr kumimoji="1" lang="ja-JP" altLang="en-US"/>
        </a:p>
      </dgm:t>
    </dgm:pt>
    <dgm:pt modelId="{FE1D597B-A5A6-4AA5-9AE7-3ABB272CEE34}" type="pres">
      <dgm:prSet presAssocID="{F8096533-76BB-41BF-BE6E-1100E92069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1564861-CC8D-4202-B1D8-C96285910B9E}" type="pres">
      <dgm:prSet presAssocID="{DA78210C-0378-44C3-A5F2-33F2197788FA}" presName="compNode" presStyleCnt="0"/>
      <dgm:spPr/>
    </dgm:pt>
    <dgm:pt modelId="{B53857E9-92B2-4480-9E10-0F8730A367D3}" type="pres">
      <dgm:prSet presAssocID="{DA78210C-0378-44C3-A5F2-33F2197788FA}" presName="noGeometry" presStyleCnt="0"/>
      <dgm:spPr/>
    </dgm:pt>
    <dgm:pt modelId="{A7BF8A59-E425-4BE1-96FD-05E64D00EE6F}" type="pres">
      <dgm:prSet presAssocID="{DA78210C-0378-44C3-A5F2-33F2197788FA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14C4C0-C7BF-4FD3-86BB-5F0D6E3512A1}" type="pres">
      <dgm:prSet presAssocID="{DA78210C-0378-44C3-A5F2-33F2197788FA}" presName="childTextHidden" presStyleLbl="bgAccFollowNode1" presStyleIdx="0" presStyleCnt="4"/>
      <dgm:spPr/>
      <dgm:t>
        <a:bodyPr/>
        <a:lstStyle/>
        <a:p>
          <a:endParaRPr kumimoji="1" lang="ja-JP" altLang="en-US"/>
        </a:p>
      </dgm:t>
    </dgm:pt>
    <dgm:pt modelId="{046BE8F0-3599-4D69-8D4C-1CBE3EAC68C9}" type="pres">
      <dgm:prSet presAssocID="{DA78210C-0378-44C3-A5F2-33F2197788F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9861AF-C026-48CE-83BD-8B400EB07458}" type="pres">
      <dgm:prSet presAssocID="{DA78210C-0378-44C3-A5F2-33F2197788FA}" presName="aSpace" presStyleCnt="0"/>
      <dgm:spPr/>
    </dgm:pt>
    <dgm:pt modelId="{67B3C58C-522F-479E-A79B-85D13A790930}" type="pres">
      <dgm:prSet presAssocID="{EB42347B-95B4-4AB9-B5A0-2CF4B0EFCCAC}" presName="compNode" presStyleCnt="0"/>
      <dgm:spPr/>
    </dgm:pt>
    <dgm:pt modelId="{566895E2-7D7A-4B4C-B490-1A85FF04CD5B}" type="pres">
      <dgm:prSet presAssocID="{EB42347B-95B4-4AB9-B5A0-2CF4B0EFCCAC}" presName="noGeometry" presStyleCnt="0"/>
      <dgm:spPr/>
    </dgm:pt>
    <dgm:pt modelId="{99D34341-BE22-4AF8-800E-3B339EACE915}" type="pres">
      <dgm:prSet presAssocID="{EB42347B-95B4-4AB9-B5A0-2CF4B0EFCCAC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157472-9F51-45A5-B809-E0C59DC2FF40}" type="pres">
      <dgm:prSet presAssocID="{EB42347B-95B4-4AB9-B5A0-2CF4B0EFCCAC}" presName="childTextHidden" presStyleLbl="bgAccFollowNode1" presStyleIdx="1" presStyleCnt="4"/>
      <dgm:spPr/>
      <dgm:t>
        <a:bodyPr/>
        <a:lstStyle/>
        <a:p>
          <a:endParaRPr kumimoji="1" lang="ja-JP" altLang="en-US"/>
        </a:p>
      </dgm:t>
    </dgm:pt>
    <dgm:pt modelId="{3B826BD2-411C-4474-9A3A-564A403788C0}" type="pres">
      <dgm:prSet presAssocID="{EB42347B-95B4-4AB9-B5A0-2CF4B0EFCCA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A8F9685-A51E-4616-A4BC-7408DEBE523B}" type="pres">
      <dgm:prSet presAssocID="{EB42347B-95B4-4AB9-B5A0-2CF4B0EFCCAC}" presName="aSpace" presStyleCnt="0"/>
      <dgm:spPr/>
    </dgm:pt>
    <dgm:pt modelId="{C57F767B-4D40-443F-9143-92BD3C5A934D}" type="pres">
      <dgm:prSet presAssocID="{59120E1B-71BA-4B1D-B435-9B12531E2229}" presName="compNode" presStyleCnt="0"/>
      <dgm:spPr/>
    </dgm:pt>
    <dgm:pt modelId="{128CB095-5A19-4B05-AEA8-859E0E875E2F}" type="pres">
      <dgm:prSet presAssocID="{59120E1B-71BA-4B1D-B435-9B12531E2229}" presName="noGeometry" presStyleCnt="0"/>
      <dgm:spPr/>
    </dgm:pt>
    <dgm:pt modelId="{49E06D86-ECE9-41A4-A577-80A69FF73FCC}" type="pres">
      <dgm:prSet presAssocID="{59120E1B-71BA-4B1D-B435-9B12531E2229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6CC14F-FD4E-413F-8475-BFF1BC8ECBBB}" type="pres">
      <dgm:prSet presAssocID="{59120E1B-71BA-4B1D-B435-9B12531E2229}" presName="childTextHidden" presStyleLbl="bgAccFollowNode1" presStyleIdx="2" presStyleCnt="4"/>
      <dgm:spPr/>
      <dgm:t>
        <a:bodyPr/>
        <a:lstStyle/>
        <a:p>
          <a:endParaRPr kumimoji="1" lang="ja-JP" altLang="en-US"/>
        </a:p>
      </dgm:t>
    </dgm:pt>
    <dgm:pt modelId="{2F731CD7-5408-44FA-82FB-3329A7407D18}" type="pres">
      <dgm:prSet presAssocID="{59120E1B-71BA-4B1D-B435-9B12531E222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27E5F4-64F2-4CA9-98A7-7DA8E1BA6073}" type="pres">
      <dgm:prSet presAssocID="{59120E1B-71BA-4B1D-B435-9B12531E2229}" presName="aSpace" presStyleCnt="0"/>
      <dgm:spPr/>
    </dgm:pt>
    <dgm:pt modelId="{8CA907C5-99DB-4DC7-A624-BF19B6A5049A}" type="pres">
      <dgm:prSet presAssocID="{2D2D3DAB-0C2F-4A86-B17A-FE8C42848092}" presName="compNode" presStyleCnt="0"/>
      <dgm:spPr/>
    </dgm:pt>
    <dgm:pt modelId="{357EAFB6-3B11-4093-B21E-E38964EE35AF}" type="pres">
      <dgm:prSet presAssocID="{2D2D3DAB-0C2F-4A86-B17A-FE8C42848092}" presName="noGeometry" presStyleCnt="0"/>
      <dgm:spPr/>
    </dgm:pt>
    <dgm:pt modelId="{EE05A05A-F345-41EC-8756-8865592D727B}" type="pres">
      <dgm:prSet presAssocID="{2D2D3DAB-0C2F-4A86-B17A-FE8C42848092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D9AEA0B-D9F7-4E3E-9950-7ECB65A07DEB}" type="pres">
      <dgm:prSet presAssocID="{2D2D3DAB-0C2F-4A86-B17A-FE8C42848092}" presName="childTextHidden" presStyleLbl="bgAccFollowNode1" presStyleIdx="3" presStyleCnt="4"/>
      <dgm:spPr/>
      <dgm:t>
        <a:bodyPr/>
        <a:lstStyle/>
        <a:p>
          <a:endParaRPr kumimoji="1" lang="ja-JP" altLang="en-US"/>
        </a:p>
      </dgm:t>
    </dgm:pt>
    <dgm:pt modelId="{2D276A1F-B955-4DB6-96A7-7F2B430C096E}" type="pres">
      <dgm:prSet presAssocID="{2D2D3DAB-0C2F-4A86-B17A-FE8C4284809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32F838D-3580-48E6-B30B-685CC57045FF}" type="presOf" srcId="{C6A37AFE-609A-4F11-8E3E-B5DC325D909A}" destId="{A8157472-9F51-45A5-B809-E0C59DC2FF40}" srcOrd="1" destOrd="0" presId="urn:microsoft.com/office/officeart/2005/8/layout/hProcess6"/>
    <dgm:cxn modelId="{AC50DBB3-331A-4C18-B895-17A0461CE863}" srcId="{F8096533-76BB-41BF-BE6E-1100E9206981}" destId="{EB42347B-95B4-4AB9-B5A0-2CF4B0EFCCAC}" srcOrd="1" destOrd="0" parTransId="{DE267B8E-50EA-4350-B633-6F887C2FC325}" sibTransId="{FFFB5400-A869-41C8-8689-93758183650D}"/>
    <dgm:cxn modelId="{25B91DB1-FE54-4498-89E6-F00C4A9AD822}" type="presOf" srcId="{4707DA28-5346-40DF-B370-0AD9E790E4BE}" destId="{4614C4C0-C7BF-4FD3-86BB-5F0D6E3512A1}" srcOrd="1" destOrd="0" presId="urn:microsoft.com/office/officeart/2005/8/layout/hProcess6"/>
    <dgm:cxn modelId="{6CD0FCF6-8B5E-4AA3-8640-EAE973E2C2AE}" type="presOf" srcId="{66BF6709-2108-493F-8F3C-CB7F7FB24594}" destId="{99D34341-BE22-4AF8-800E-3B339EACE915}" srcOrd="0" destOrd="1" presId="urn:microsoft.com/office/officeart/2005/8/layout/hProcess6"/>
    <dgm:cxn modelId="{F0BAAA3F-F7BF-4564-9242-E59CBD315881}" type="presOf" srcId="{98FB93A5-F242-4726-9B6C-76830CC5DEED}" destId="{A7BF8A59-E425-4BE1-96FD-05E64D00EE6F}" srcOrd="0" destOrd="1" presId="urn:microsoft.com/office/officeart/2005/8/layout/hProcess6"/>
    <dgm:cxn modelId="{4C7C6DD8-422A-4DC2-9729-C3C7FB349997}" srcId="{DA78210C-0378-44C3-A5F2-33F2197788FA}" destId="{98FB93A5-F242-4726-9B6C-76830CC5DEED}" srcOrd="1" destOrd="0" parTransId="{41716B72-29B0-4DE6-9CDD-B475645CC0D6}" sibTransId="{13ED5856-1E13-4763-919F-2D0EA8661751}"/>
    <dgm:cxn modelId="{A4879DC8-3C69-4CB6-AEFB-96C9FE1D0345}" type="presOf" srcId="{C6A37AFE-609A-4F11-8E3E-B5DC325D909A}" destId="{99D34341-BE22-4AF8-800E-3B339EACE915}" srcOrd="0" destOrd="0" presId="urn:microsoft.com/office/officeart/2005/8/layout/hProcess6"/>
    <dgm:cxn modelId="{9471AF98-B248-43FD-9564-727FBAF827D2}" type="presOf" srcId="{B4C427FF-431F-4C47-BF26-CC1C8B573435}" destId="{006CC14F-FD4E-413F-8475-BFF1BC8ECBBB}" srcOrd="1" destOrd="0" presId="urn:microsoft.com/office/officeart/2005/8/layout/hProcess6"/>
    <dgm:cxn modelId="{F8A8C33A-A5FE-4711-BCCB-A692C3211DF0}" type="presOf" srcId="{66BF6709-2108-493F-8F3C-CB7F7FB24594}" destId="{A8157472-9F51-45A5-B809-E0C59DC2FF40}" srcOrd="1" destOrd="1" presId="urn:microsoft.com/office/officeart/2005/8/layout/hProcess6"/>
    <dgm:cxn modelId="{F20E571F-BCD2-48B9-82B0-68970FD7F2ED}" srcId="{F8096533-76BB-41BF-BE6E-1100E9206981}" destId="{59120E1B-71BA-4B1D-B435-9B12531E2229}" srcOrd="2" destOrd="0" parTransId="{C4A8B4B8-28F9-49E4-A0A4-BEEF1BCD42D0}" sibTransId="{A437906C-2E3C-4E4D-BBE1-E2E147F4EFB6}"/>
    <dgm:cxn modelId="{E5EB4BA6-711D-4B35-A415-08640617DDCA}" type="presOf" srcId="{DA78210C-0378-44C3-A5F2-33F2197788FA}" destId="{046BE8F0-3599-4D69-8D4C-1CBE3EAC68C9}" srcOrd="0" destOrd="0" presId="urn:microsoft.com/office/officeart/2005/8/layout/hProcess6"/>
    <dgm:cxn modelId="{B45B2F0F-86A9-4876-B44F-97CE4AE3C699}" srcId="{DA78210C-0378-44C3-A5F2-33F2197788FA}" destId="{4707DA28-5346-40DF-B370-0AD9E790E4BE}" srcOrd="0" destOrd="0" parTransId="{EE780138-E0A7-4FC2-90B9-70AADEE214E9}" sibTransId="{B82A0446-8340-4183-84CC-83785000F8DA}"/>
    <dgm:cxn modelId="{4E249CB0-5382-4475-B583-1D5A96185DFD}" type="presOf" srcId="{EB42347B-95B4-4AB9-B5A0-2CF4B0EFCCAC}" destId="{3B826BD2-411C-4474-9A3A-564A403788C0}" srcOrd="0" destOrd="0" presId="urn:microsoft.com/office/officeart/2005/8/layout/hProcess6"/>
    <dgm:cxn modelId="{91789376-003E-4D2F-91AD-01E98E077062}" srcId="{EB42347B-95B4-4AB9-B5A0-2CF4B0EFCCAC}" destId="{66BF6709-2108-493F-8F3C-CB7F7FB24594}" srcOrd="1" destOrd="0" parTransId="{5D729BB2-A76B-4FCE-9797-BBC8F49CEBE4}" sibTransId="{AB1ABFAF-0230-4DDF-8A23-2FE24B98B8B3}"/>
    <dgm:cxn modelId="{FBC4A35B-70B6-4750-B461-46E226DB21AA}" srcId="{EB42347B-95B4-4AB9-B5A0-2CF4B0EFCCAC}" destId="{C6A37AFE-609A-4F11-8E3E-B5DC325D909A}" srcOrd="0" destOrd="0" parTransId="{82ED2BAF-9EA2-42BB-9ECD-CEDAA5BE46A0}" sibTransId="{904AB873-F64D-494C-A882-63405E02A61B}"/>
    <dgm:cxn modelId="{051B9F93-767B-43F3-8CBA-B90105570101}" type="presOf" srcId="{59120E1B-71BA-4B1D-B435-9B12531E2229}" destId="{2F731CD7-5408-44FA-82FB-3329A7407D18}" srcOrd="0" destOrd="0" presId="urn:microsoft.com/office/officeart/2005/8/layout/hProcess6"/>
    <dgm:cxn modelId="{CDC4AB16-CA4B-4010-AED2-8DBBF83C3C6C}" type="presOf" srcId="{B4C427FF-431F-4C47-BF26-CC1C8B573435}" destId="{49E06D86-ECE9-41A4-A577-80A69FF73FCC}" srcOrd="0" destOrd="0" presId="urn:microsoft.com/office/officeart/2005/8/layout/hProcess6"/>
    <dgm:cxn modelId="{D855904C-C046-492B-8998-F7A1CEAB1169}" type="presOf" srcId="{F8096533-76BB-41BF-BE6E-1100E9206981}" destId="{FE1D597B-A5A6-4AA5-9AE7-3ABB272CEE34}" srcOrd="0" destOrd="0" presId="urn:microsoft.com/office/officeart/2005/8/layout/hProcess6"/>
    <dgm:cxn modelId="{54EBD9CC-765E-4DDB-8CE0-C411E7719085}" type="presOf" srcId="{4707DA28-5346-40DF-B370-0AD9E790E4BE}" destId="{A7BF8A59-E425-4BE1-96FD-05E64D00EE6F}" srcOrd="0" destOrd="0" presId="urn:microsoft.com/office/officeart/2005/8/layout/hProcess6"/>
    <dgm:cxn modelId="{B7F2453C-8DEA-4D3E-86C2-A2B32659F6F5}" type="presOf" srcId="{2D2D3DAB-0C2F-4A86-B17A-FE8C42848092}" destId="{2D276A1F-B955-4DB6-96A7-7F2B430C096E}" srcOrd="0" destOrd="0" presId="urn:microsoft.com/office/officeart/2005/8/layout/hProcess6"/>
    <dgm:cxn modelId="{7C4329DC-9E70-4512-9300-3F9BAAF33F87}" type="presOf" srcId="{FC0BE1DE-3135-45C3-87AA-94D6EE265AF3}" destId="{2D9AEA0B-D9F7-4E3E-9950-7ECB65A07DEB}" srcOrd="1" destOrd="0" presId="urn:microsoft.com/office/officeart/2005/8/layout/hProcess6"/>
    <dgm:cxn modelId="{66F5773B-1745-41AE-B568-24A180956DD9}" srcId="{59120E1B-71BA-4B1D-B435-9B12531E2229}" destId="{B4C427FF-431F-4C47-BF26-CC1C8B573435}" srcOrd="0" destOrd="0" parTransId="{EEAE8C6B-BDD9-41B2-A7C9-FCF567BF9EBF}" sibTransId="{BCB11750-EB4C-4A58-AAE8-CEA6F8A425A7}"/>
    <dgm:cxn modelId="{DE9B805A-2CB7-47C2-BC8C-51DB21F10424}" srcId="{2D2D3DAB-0C2F-4A86-B17A-FE8C42848092}" destId="{FC0BE1DE-3135-45C3-87AA-94D6EE265AF3}" srcOrd="0" destOrd="0" parTransId="{9F1313B8-2D15-4345-B255-D39F988B3BAE}" sibTransId="{FE504F1D-745B-4F9A-BA9E-D233DE4A93C8}"/>
    <dgm:cxn modelId="{7B9FA4D4-32CA-40DC-BCF2-DFBBDE017D65}" srcId="{F8096533-76BB-41BF-BE6E-1100E9206981}" destId="{2D2D3DAB-0C2F-4A86-B17A-FE8C42848092}" srcOrd="3" destOrd="0" parTransId="{B9F4608F-CD2F-4BD1-8C4C-6044504DF9DE}" sibTransId="{6998BC1A-BA3F-4F2B-96CB-053B3D82E4BC}"/>
    <dgm:cxn modelId="{19AAECDB-3D33-4406-AF05-2AB0E4E93370}" srcId="{F8096533-76BB-41BF-BE6E-1100E9206981}" destId="{DA78210C-0378-44C3-A5F2-33F2197788FA}" srcOrd="0" destOrd="0" parTransId="{736D5452-5877-4C31-A95A-8FD00A2A8CED}" sibTransId="{F6612817-8672-4C89-92B3-211BAA074A69}"/>
    <dgm:cxn modelId="{BE5B858E-FCD3-453E-B050-ABCE865977FD}" type="presOf" srcId="{FC0BE1DE-3135-45C3-87AA-94D6EE265AF3}" destId="{EE05A05A-F345-41EC-8756-8865592D727B}" srcOrd="0" destOrd="0" presId="urn:microsoft.com/office/officeart/2005/8/layout/hProcess6"/>
    <dgm:cxn modelId="{1D79AF57-FA4C-40B7-877A-4FA9B395B9DE}" type="presOf" srcId="{98FB93A5-F242-4726-9B6C-76830CC5DEED}" destId="{4614C4C0-C7BF-4FD3-86BB-5F0D6E3512A1}" srcOrd="1" destOrd="1" presId="urn:microsoft.com/office/officeart/2005/8/layout/hProcess6"/>
    <dgm:cxn modelId="{0C5AAE3F-2E23-493F-883C-E5D86AC624AC}" type="presParOf" srcId="{FE1D597B-A5A6-4AA5-9AE7-3ABB272CEE34}" destId="{01564861-CC8D-4202-B1D8-C96285910B9E}" srcOrd="0" destOrd="0" presId="urn:microsoft.com/office/officeart/2005/8/layout/hProcess6"/>
    <dgm:cxn modelId="{036817FE-8DDA-47C6-A90C-CD01504050CE}" type="presParOf" srcId="{01564861-CC8D-4202-B1D8-C96285910B9E}" destId="{B53857E9-92B2-4480-9E10-0F8730A367D3}" srcOrd="0" destOrd="0" presId="urn:microsoft.com/office/officeart/2005/8/layout/hProcess6"/>
    <dgm:cxn modelId="{4776B223-DDD3-4821-860E-D2C14077FF2D}" type="presParOf" srcId="{01564861-CC8D-4202-B1D8-C96285910B9E}" destId="{A7BF8A59-E425-4BE1-96FD-05E64D00EE6F}" srcOrd="1" destOrd="0" presId="urn:microsoft.com/office/officeart/2005/8/layout/hProcess6"/>
    <dgm:cxn modelId="{A1165DB5-1BA9-4DE4-B7CB-87EA04CDB6C3}" type="presParOf" srcId="{01564861-CC8D-4202-B1D8-C96285910B9E}" destId="{4614C4C0-C7BF-4FD3-86BB-5F0D6E3512A1}" srcOrd="2" destOrd="0" presId="urn:microsoft.com/office/officeart/2005/8/layout/hProcess6"/>
    <dgm:cxn modelId="{CB001E07-4290-4FF5-96D0-6F726E1F7148}" type="presParOf" srcId="{01564861-CC8D-4202-B1D8-C96285910B9E}" destId="{046BE8F0-3599-4D69-8D4C-1CBE3EAC68C9}" srcOrd="3" destOrd="0" presId="urn:microsoft.com/office/officeart/2005/8/layout/hProcess6"/>
    <dgm:cxn modelId="{587A1982-114F-4B64-AE9B-ABC6E9200277}" type="presParOf" srcId="{FE1D597B-A5A6-4AA5-9AE7-3ABB272CEE34}" destId="{D99861AF-C026-48CE-83BD-8B400EB07458}" srcOrd="1" destOrd="0" presId="urn:microsoft.com/office/officeart/2005/8/layout/hProcess6"/>
    <dgm:cxn modelId="{2CD6CD97-2FE4-4BCE-8FAC-8F451FB7990A}" type="presParOf" srcId="{FE1D597B-A5A6-4AA5-9AE7-3ABB272CEE34}" destId="{67B3C58C-522F-479E-A79B-85D13A790930}" srcOrd="2" destOrd="0" presId="urn:microsoft.com/office/officeart/2005/8/layout/hProcess6"/>
    <dgm:cxn modelId="{CFC6415D-A5B2-44CC-B105-D622528F772D}" type="presParOf" srcId="{67B3C58C-522F-479E-A79B-85D13A790930}" destId="{566895E2-7D7A-4B4C-B490-1A85FF04CD5B}" srcOrd="0" destOrd="0" presId="urn:microsoft.com/office/officeart/2005/8/layout/hProcess6"/>
    <dgm:cxn modelId="{07C07F3D-8F8F-42FF-8801-F72A4B5B8116}" type="presParOf" srcId="{67B3C58C-522F-479E-A79B-85D13A790930}" destId="{99D34341-BE22-4AF8-800E-3B339EACE915}" srcOrd="1" destOrd="0" presId="urn:microsoft.com/office/officeart/2005/8/layout/hProcess6"/>
    <dgm:cxn modelId="{D81E269D-50EE-4FE0-A46F-8B46484B5FA5}" type="presParOf" srcId="{67B3C58C-522F-479E-A79B-85D13A790930}" destId="{A8157472-9F51-45A5-B809-E0C59DC2FF40}" srcOrd="2" destOrd="0" presId="urn:microsoft.com/office/officeart/2005/8/layout/hProcess6"/>
    <dgm:cxn modelId="{DC0EF763-6F0B-409F-9E14-C262973ED5A3}" type="presParOf" srcId="{67B3C58C-522F-479E-A79B-85D13A790930}" destId="{3B826BD2-411C-4474-9A3A-564A403788C0}" srcOrd="3" destOrd="0" presId="urn:microsoft.com/office/officeart/2005/8/layout/hProcess6"/>
    <dgm:cxn modelId="{F718F00B-3B84-41BD-816F-0B9E124DDD3D}" type="presParOf" srcId="{FE1D597B-A5A6-4AA5-9AE7-3ABB272CEE34}" destId="{8A8F9685-A51E-4616-A4BC-7408DEBE523B}" srcOrd="3" destOrd="0" presId="urn:microsoft.com/office/officeart/2005/8/layout/hProcess6"/>
    <dgm:cxn modelId="{5DAECCE8-1A7C-4921-8637-028A47D91329}" type="presParOf" srcId="{FE1D597B-A5A6-4AA5-9AE7-3ABB272CEE34}" destId="{C57F767B-4D40-443F-9143-92BD3C5A934D}" srcOrd="4" destOrd="0" presId="urn:microsoft.com/office/officeart/2005/8/layout/hProcess6"/>
    <dgm:cxn modelId="{30695E6A-CE65-4D05-BFDE-FD7EE9A037B7}" type="presParOf" srcId="{C57F767B-4D40-443F-9143-92BD3C5A934D}" destId="{128CB095-5A19-4B05-AEA8-859E0E875E2F}" srcOrd="0" destOrd="0" presId="urn:microsoft.com/office/officeart/2005/8/layout/hProcess6"/>
    <dgm:cxn modelId="{9BA07DAD-1442-416C-9B66-45C8C5843ED6}" type="presParOf" srcId="{C57F767B-4D40-443F-9143-92BD3C5A934D}" destId="{49E06D86-ECE9-41A4-A577-80A69FF73FCC}" srcOrd="1" destOrd="0" presId="urn:microsoft.com/office/officeart/2005/8/layout/hProcess6"/>
    <dgm:cxn modelId="{94F44813-AB5E-41F2-BCB8-D98E11335627}" type="presParOf" srcId="{C57F767B-4D40-443F-9143-92BD3C5A934D}" destId="{006CC14F-FD4E-413F-8475-BFF1BC8ECBBB}" srcOrd="2" destOrd="0" presId="urn:microsoft.com/office/officeart/2005/8/layout/hProcess6"/>
    <dgm:cxn modelId="{A8F2F1C9-826A-4A2C-AAEF-B8BE2B9BC6CD}" type="presParOf" srcId="{C57F767B-4D40-443F-9143-92BD3C5A934D}" destId="{2F731CD7-5408-44FA-82FB-3329A7407D18}" srcOrd="3" destOrd="0" presId="urn:microsoft.com/office/officeart/2005/8/layout/hProcess6"/>
    <dgm:cxn modelId="{9C96ECB5-BEDB-4293-9689-AB0FA56F78A7}" type="presParOf" srcId="{FE1D597B-A5A6-4AA5-9AE7-3ABB272CEE34}" destId="{8427E5F4-64F2-4CA9-98A7-7DA8E1BA6073}" srcOrd="5" destOrd="0" presId="urn:microsoft.com/office/officeart/2005/8/layout/hProcess6"/>
    <dgm:cxn modelId="{C2CBE7CF-C27D-4CC9-8E66-756F80C121FD}" type="presParOf" srcId="{FE1D597B-A5A6-4AA5-9AE7-3ABB272CEE34}" destId="{8CA907C5-99DB-4DC7-A624-BF19B6A5049A}" srcOrd="6" destOrd="0" presId="urn:microsoft.com/office/officeart/2005/8/layout/hProcess6"/>
    <dgm:cxn modelId="{7D267837-1DF4-4521-949D-8B5FA9AF70A8}" type="presParOf" srcId="{8CA907C5-99DB-4DC7-A624-BF19B6A5049A}" destId="{357EAFB6-3B11-4093-B21E-E38964EE35AF}" srcOrd="0" destOrd="0" presId="urn:microsoft.com/office/officeart/2005/8/layout/hProcess6"/>
    <dgm:cxn modelId="{DE4CA7A6-2B3D-4E14-8F2E-9A6F70BF1E96}" type="presParOf" srcId="{8CA907C5-99DB-4DC7-A624-BF19B6A5049A}" destId="{EE05A05A-F345-41EC-8756-8865592D727B}" srcOrd="1" destOrd="0" presId="urn:microsoft.com/office/officeart/2005/8/layout/hProcess6"/>
    <dgm:cxn modelId="{47B55B52-B12D-4293-8915-CA867ED38E2A}" type="presParOf" srcId="{8CA907C5-99DB-4DC7-A624-BF19B6A5049A}" destId="{2D9AEA0B-D9F7-4E3E-9950-7ECB65A07DEB}" srcOrd="2" destOrd="0" presId="urn:microsoft.com/office/officeart/2005/8/layout/hProcess6"/>
    <dgm:cxn modelId="{5AF506C3-EDD8-4922-9BAF-A7DD74603152}" type="presParOf" srcId="{8CA907C5-99DB-4DC7-A624-BF19B6A5049A}" destId="{2D276A1F-B955-4DB6-96A7-7F2B430C096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F8A59-E425-4BE1-96FD-05E64D00EE6F}">
      <dsp:nvSpPr>
        <dsp:cNvPr id="0" name=""/>
        <dsp:cNvSpPr/>
      </dsp:nvSpPr>
      <dsp:spPr>
        <a:xfrm>
          <a:off x="275159" y="1555900"/>
          <a:ext cx="1089315" cy="9521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800" b="1" kern="1200" dirty="0" smtClean="0">
              <a:solidFill>
                <a:srgbClr val="660066"/>
              </a:solidFill>
            </a:rPr>
            <a:t>室設置</a:t>
          </a:r>
          <a:endParaRPr kumimoji="1" lang="ja-JP" altLang="en-US" sz="800" b="1" kern="1200" dirty="0">
            <a:solidFill>
              <a:srgbClr val="660066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800" b="1" kern="1200" dirty="0" smtClean="0">
              <a:solidFill>
                <a:srgbClr val="660066"/>
              </a:solidFill>
            </a:rPr>
            <a:t>推進統括・ユニット始動</a:t>
          </a:r>
          <a:endParaRPr kumimoji="1" lang="ja-JP" altLang="en-US" sz="800" b="1" kern="1200" dirty="0">
            <a:solidFill>
              <a:srgbClr val="660066"/>
            </a:solidFill>
          </a:endParaRPr>
        </a:p>
      </dsp:txBody>
      <dsp:txXfrm>
        <a:off x="547488" y="1698730"/>
        <a:ext cx="531041" cy="666538"/>
      </dsp:txXfrm>
    </dsp:sp>
    <dsp:sp modelId="{046BE8F0-3599-4D69-8D4C-1CBE3EAC68C9}">
      <dsp:nvSpPr>
        <dsp:cNvPr id="0" name=""/>
        <dsp:cNvSpPr/>
      </dsp:nvSpPr>
      <dsp:spPr>
        <a:xfrm>
          <a:off x="2831" y="1759671"/>
          <a:ext cx="544657" cy="544657"/>
        </a:xfrm>
        <a:prstGeom prst="ellipse">
          <a:avLst/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002060"/>
              </a:solidFill>
            </a:rPr>
            <a:t>2014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002060"/>
              </a:solidFill>
            </a:rPr>
            <a:t>1/1</a:t>
          </a:r>
          <a:endParaRPr kumimoji="1" lang="ja-JP" altLang="en-US" sz="1100" b="1" kern="1200" dirty="0">
            <a:solidFill>
              <a:srgbClr val="002060"/>
            </a:solidFill>
          </a:endParaRPr>
        </a:p>
      </dsp:txBody>
      <dsp:txXfrm>
        <a:off x="82594" y="1839434"/>
        <a:ext cx="385131" cy="385131"/>
      </dsp:txXfrm>
    </dsp:sp>
    <dsp:sp modelId="{99D34341-BE22-4AF8-800E-3B339EACE915}">
      <dsp:nvSpPr>
        <dsp:cNvPr id="0" name=""/>
        <dsp:cNvSpPr/>
      </dsp:nvSpPr>
      <dsp:spPr>
        <a:xfrm>
          <a:off x="1704886" y="1555900"/>
          <a:ext cx="1089315" cy="9521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800" b="1" kern="1200" dirty="0" smtClean="0">
              <a:solidFill>
                <a:srgbClr val="660066"/>
              </a:solidFill>
            </a:rPr>
            <a:t>プロジェクト・ユニット始動</a:t>
          </a:r>
          <a:endParaRPr kumimoji="1" lang="ja-JP" altLang="en-US" sz="800" b="1" kern="1200" dirty="0">
            <a:solidFill>
              <a:srgbClr val="660066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800" b="1" kern="1200" dirty="0" smtClean="0">
              <a:solidFill>
                <a:srgbClr val="660066"/>
              </a:solidFill>
            </a:rPr>
            <a:t>文科省とタイアップ</a:t>
          </a:r>
          <a:endParaRPr kumimoji="1" lang="ja-JP" altLang="en-US" sz="800" b="1" kern="1200" dirty="0">
            <a:solidFill>
              <a:srgbClr val="660066"/>
            </a:solidFill>
          </a:endParaRPr>
        </a:p>
      </dsp:txBody>
      <dsp:txXfrm>
        <a:off x="1977215" y="1698730"/>
        <a:ext cx="531041" cy="666538"/>
      </dsp:txXfrm>
    </dsp:sp>
    <dsp:sp modelId="{3B826BD2-411C-4474-9A3A-564A403788C0}">
      <dsp:nvSpPr>
        <dsp:cNvPr id="0" name=""/>
        <dsp:cNvSpPr/>
      </dsp:nvSpPr>
      <dsp:spPr>
        <a:xfrm>
          <a:off x="1432557" y="1759671"/>
          <a:ext cx="544657" cy="544657"/>
        </a:xfrm>
        <a:prstGeom prst="ellipse">
          <a:avLst/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002060"/>
              </a:solidFill>
            </a:rPr>
            <a:t>2014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002060"/>
              </a:solidFill>
            </a:rPr>
            <a:t>2/1</a:t>
          </a:r>
          <a:endParaRPr kumimoji="1" lang="ja-JP" altLang="en-US" sz="1100" b="1" kern="1200" dirty="0">
            <a:solidFill>
              <a:srgbClr val="002060"/>
            </a:solidFill>
          </a:endParaRPr>
        </a:p>
      </dsp:txBody>
      <dsp:txXfrm>
        <a:off x="1512320" y="1839434"/>
        <a:ext cx="385131" cy="385131"/>
      </dsp:txXfrm>
    </dsp:sp>
    <dsp:sp modelId="{49E06D86-ECE9-41A4-A577-80A69FF73FCC}">
      <dsp:nvSpPr>
        <dsp:cNvPr id="0" name=""/>
        <dsp:cNvSpPr/>
      </dsp:nvSpPr>
      <dsp:spPr>
        <a:xfrm>
          <a:off x="3134612" y="1555900"/>
          <a:ext cx="1089315" cy="9521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" b="1" kern="1200" dirty="0" smtClean="0">
              <a:solidFill>
                <a:srgbClr val="660066"/>
              </a:solidFill>
            </a:rPr>
            <a:t>オールジャパン組織に移行</a:t>
          </a:r>
          <a:endParaRPr kumimoji="1" lang="ja-JP" altLang="en-US" sz="800" b="1" kern="1200" dirty="0">
            <a:solidFill>
              <a:srgbClr val="660066"/>
            </a:solidFill>
          </a:endParaRPr>
        </a:p>
      </dsp:txBody>
      <dsp:txXfrm>
        <a:off x="3406941" y="1698730"/>
        <a:ext cx="531041" cy="666538"/>
      </dsp:txXfrm>
    </dsp:sp>
    <dsp:sp modelId="{2F731CD7-5408-44FA-82FB-3329A7407D18}">
      <dsp:nvSpPr>
        <dsp:cNvPr id="0" name=""/>
        <dsp:cNvSpPr/>
      </dsp:nvSpPr>
      <dsp:spPr>
        <a:xfrm>
          <a:off x="2862284" y="1759671"/>
          <a:ext cx="544657" cy="544657"/>
        </a:xfrm>
        <a:prstGeom prst="ellipse">
          <a:avLst/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002060"/>
              </a:solidFill>
              <a:latin typeface="+mn-lt"/>
            </a:rPr>
            <a:t>2014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100" b="1" kern="1200" dirty="0" smtClean="0">
              <a:solidFill>
                <a:srgbClr val="002060"/>
              </a:solidFill>
              <a:latin typeface="+mn-lt"/>
            </a:rPr>
            <a:t>～</a:t>
          </a:r>
          <a:r>
            <a:rPr kumimoji="1" lang="en-US" altLang="ja-JP" sz="1100" b="1" kern="1200" dirty="0" smtClean="0">
              <a:solidFill>
                <a:srgbClr val="002060"/>
              </a:solidFill>
              <a:latin typeface="+mn-lt"/>
            </a:rPr>
            <a:t>8/1</a:t>
          </a:r>
          <a:endParaRPr kumimoji="1" lang="ja-JP" altLang="en-US" sz="1100" b="1" kern="1200" dirty="0">
            <a:solidFill>
              <a:srgbClr val="002060"/>
            </a:solidFill>
            <a:latin typeface="+mn-lt"/>
          </a:endParaRPr>
        </a:p>
      </dsp:txBody>
      <dsp:txXfrm>
        <a:off x="2942047" y="1839434"/>
        <a:ext cx="385131" cy="385131"/>
      </dsp:txXfrm>
    </dsp:sp>
    <dsp:sp modelId="{EE05A05A-F345-41EC-8756-8865592D727B}">
      <dsp:nvSpPr>
        <dsp:cNvPr id="0" name=""/>
        <dsp:cNvSpPr/>
      </dsp:nvSpPr>
      <dsp:spPr>
        <a:xfrm>
          <a:off x="4564339" y="1555900"/>
          <a:ext cx="1089315" cy="9521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" b="1" kern="1200" dirty="0" smtClean="0">
              <a:solidFill>
                <a:srgbClr val="660066"/>
              </a:solidFill>
            </a:rPr>
            <a:t>国際センター組織に移行</a:t>
          </a:r>
          <a:endParaRPr kumimoji="1" lang="ja-JP" altLang="en-US" sz="800" b="1" kern="1200" dirty="0">
            <a:solidFill>
              <a:srgbClr val="660066"/>
            </a:solidFill>
          </a:endParaRPr>
        </a:p>
      </dsp:txBody>
      <dsp:txXfrm>
        <a:off x="4836668" y="1698730"/>
        <a:ext cx="531041" cy="666538"/>
      </dsp:txXfrm>
    </dsp:sp>
    <dsp:sp modelId="{2D276A1F-B955-4DB6-96A7-7F2B430C096E}">
      <dsp:nvSpPr>
        <dsp:cNvPr id="0" name=""/>
        <dsp:cNvSpPr/>
      </dsp:nvSpPr>
      <dsp:spPr>
        <a:xfrm>
          <a:off x="4292010" y="1759671"/>
          <a:ext cx="544657" cy="544657"/>
        </a:xfrm>
        <a:prstGeom prst="ellipse">
          <a:avLst/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rgbClr val="002060"/>
              </a:solidFill>
              <a:latin typeface="+mn-lt"/>
            </a:rPr>
            <a:t>2015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100" b="1" kern="1200" dirty="0" smtClean="0">
              <a:solidFill>
                <a:srgbClr val="002060"/>
              </a:solidFill>
              <a:latin typeface="+mn-lt"/>
            </a:rPr>
            <a:t>～</a:t>
          </a:r>
          <a:r>
            <a:rPr kumimoji="1" lang="en-US" altLang="ja-JP" sz="1100" b="1" kern="1200" dirty="0" smtClean="0">
              <a:solidFill>
                <a:srgbClr val="002060"/>
              </a:solidFill>
              <a:latin typeface="+mn-lt"/>
            </a:rPr>
            <a:t>3/1</a:t>
          </a:r>
          <a:endParaRPr kumimoji="1" lang="ja-JP" altLang="en-US" sz="1100" b="1" kern="1200" dirty="0">
            <a:solidFill>
              <a:srgbClr val="002060"/>
            </a:solidFill>
            <a:latin typeface="+mn-lt"/>
          </a:endParaRPr>
        </a:p>
      </dsp:txBody>
      <dsp:txXfrm>
        <a:off x="4371773" y="1839434"/>
        <a:ext cx="385131" cy="38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D96A19F4-1271-4764-812A-EAF0E1C2B8CF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298250EA-79FA-43D6-AFBD-B3124BD7C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7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80A871A7-069C-4B11-B8CC-94F24D00F398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973FD8DE-F617-4DE6-B306-B566CF769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66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99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9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81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79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7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3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4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36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8D90-8EA1-4360-9CC4-F810E2BB369B}" type="datetimeFigureOut">
              <a:rPr kumimoji="1" lang="ja-JP" altLang="en-US" smtClean="0"/>
              <a:t>2014/02/13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microsoft.com/office/2007/relationships/hdphoto" Target="../media/hdphoto2.wdp"/><Relationship Id="rId6" Type="http://schemas.openxmlformats.org/officeDocument/2006/relationships/image" Target="../media/image9.png"/><Relationship Id="rId7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19672" y="2420888"/>
            <a:ext cx="57521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「</a:t>
            </a:r>
            <a:r>
              <a:rPr lang="en-US" altLang="ja-JP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ILC</a:t>
            </a:r>
            <a:r>
              <a:rPr lang="ja-JP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計画の現状」</a:t>
            </a:r>
            <a:endParaRPr lang="en-US" altLang="ja-JP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43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28913"/>
            <a:ext cx="554683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Toward ILC Construction </a:t>
            </a:r>
            <a:r>
              <a:rPr lang="en-US" altLang="ja-JP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:</a:t>
            </a:r>
            <a:r>
              <a:rPr lang="en-US" altLang="ja-JP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Japan Activities</a:t>
            </a:r>
            <a:endParaRPr lang="ja-JP" alt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6207" y="2925209"/>
            <a:ext cx="1379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</a:t>
            </a:r>
          </a:p>
          <a:p>
            <a:pPr algn="ctr"/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49108" y="2323390"/>
            <a:ext cx="2596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Set-up JLCB and JLCB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1017573" y="1199374"/>
            <a:ext cx="74332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500744" y="983350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156106" y="8942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2012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26742" y="8942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2013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36692" y="9023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2014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36397" y="89056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2015~6</a:t>
            </a:r>
            <a:endParaRPr kumimoji="1" lang="ja-JP" altLang="en-US" b="1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7476791" y="967216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941835" y="2961541"/>
            <a:ext cx="18766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Cite Decision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Design ILC Lab.</a:t>
            </a:r>
            <a:endParaRPr lang="en-US" altLang="ja-JP" b="1" dirty="0">
              <a:solidFill>
                <a:srgbClr val="0000FF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>
            <a:off x="4021128" y="3209885"/>
            <a:ext cx="521073" cy="2451363"/>
          </a:xfrm>
          <a:prstGeom prst="rightBrace">
            <a:avLst>
              <a:gd name="adj1" fmla="val 8333"/>
              <a:gd name="adj2" fmla="val 60463"/>
            </a:avLst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716" y="5445114"/>
            <a:ext cx="14108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Policy Council</a:t>
            </a:r>
          </a:p>
        </p:txBody>
      </p:sp>
      <p:sp>
        <p:nvSpPr>
          <p:cNvPr id="30" name="星 5 29"/>
          <p:cNvSpPr/>
          <p:nvPr/>
        </p:nvSpPr>
        <p:spPr>
          <a:xfrm>
            <a:off x="2385684" y="1285260"/>
            <a:ext cx="933367" cy="784830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08849" y="1285409"/>
            <a:ext cx="200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itchFamily="50" charset="-128"/>
                <a:cs typeface="メイリオ" pitchFamily="50" charset="-128"/>
              </a:rPr>
              <a:t>Positive Reference</a:t>
            </a:r>
          </a:p>
          <a:p>
            <a:pPr algn="ctr"/>
            <a:r>
              <a:rPr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itchFamily="50" charset="-128"/>
                <a:cs typeface="メイリオ" pitchFamily="50" charset="-128"/>
              </a:rPr>
              <a:t>from New Prime Minister</a:t>
            </a:r>
          </a:p>
          <a:p>
            <a:pPr algn="ctr"/>
            <a:endParaRPr kumimoji="1" lang="en-US" altLang="ja-JP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66388" y="5168116"/>
            <a:ext cx="18275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Detailed Design of International Country 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32684" y="3864787"/>
            <a:ext cx="22239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Project Proposal to Science Council of Japan </a:t>
            </a:r>
          </a:p>
        </p:txBody>
      </p:sp>
      <p:sp>
        <p:nvSpPr>
          <p:cNvPr id="8" name="左中かっこ 7"/>
          <p:cNvSpPr/>
          <p:nvPr/>
        </p:nvSpPr>
        <p:spPr>
          <a:xfrm>
            <a:off x="1549468" y="2485738"/>
            <a:ext cx="369121" cy="1794548"/>
          </a:xfrm>
          <a:prstGeom prst="leftBrac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4235877" y="3494348"/>
            <a:ext cx="2453558" cy="892054"/>
            <a:chOff x="3533456" y="4091006"/>
            <a:chExt cx="2182277" cy="784830"/>
          </a:xfrm>
        </p:grpSpPr>
        <p:sp>
          <p:nvSpPr>
            <p:cNvPr id="31" name="星 5 30"/>
            <p:cNvSpPr/>
            <p:nvPr/>
          </p:nvSpPr>
          <p:spPr>
            <a:xfrm>
              <a:off x="4228906" y="4091006"/>
              <a:ext cx="765301" cy="784830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533456" y="4415507"/>
              <a:ext cx="2182277" cy="46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Formal Message</a:t>
              </a:r>
            </a:p>
            <a:p>
              <a:pPr algn="ctr"/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</a:t>
              </a:r>
              <a:r>
                <a:rPr lang="en-US" altLang="ja-JP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n Hosting ILC in Japan</a:t>
              </a: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5616116" y="2102780"/>
            <a:ext cx="13056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Establish ILC Pre-</a:t>
            </a:r>
          </a:p>
          <a:p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     J-Lab.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96203" y="4521784"/>
            <a:ext cx="22398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ILC Host Recommendation to Government</a:t>
            </a:r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5616116" y="3026110"/>
            <a:ext cx="420576" cy="581762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右矢印 3"/>
          <p:cNvSpPr/>
          <p:nvPr/>
        </p:nvSpPr>
        <p:spPr>
          <a:xfrm>
            <a:off x="4692440" y="2425136"/>
            <a:ext cx="923676" cy="2069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7320388" y="2834671"/>
            <a:ext cx="1242759" cy="1273649"/>
            <a:chOff x="6785386" y="2191340"/>
            <a:chExt cx="1242759" cy="1273649"/>
          </a:xfrm>
        </p:grpSpPr>
        <p:sp>
          <p:nvSpPr>
            <p:cNvPr id="38" name="星 5 37"/>
            <p:cNvSpPr/>
            <p:nvPr/>
          </p:nvSpPr>
          <p:spPr>
            <a:xfrm>
              <a:off x="6785386" y="2191340"/>
              <a:ext cx="1241957" cy="1273649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921495" y="2669703"/>
              <a:ext cx="1106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C</a:t>
              </a:r>
              <a:r>
                <a:rPr lang="en-US" altLang="ja-JP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ite</a:t>
              </a:r>
              <a:r>
                <a:rPr kumimoji="1" lang="en-US" altLang="ja-JP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/</a:t>
              </a:r>
              <a:r>
                <a:rPr lang="en-US" altLang="ja-JP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Host</a:t>
              </a:r>
              <a:endParaRPr kumimoji="1" lang="en-US" altLang="ja-JP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Establish</a:t>
              </a:r>
              <a:endParaRPr kumimoji="1" lang="ja-JP" alt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40" name="右矢印 39"/>
          <p:cNvSpPr/>
          <p:nvPr/>
        </p:nvSpPr>
        <p:spPr>
          <a:xfrm>
            <a:off x="7059028" y="2460953"/>
            <a:ext cx="667110" cy="2069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26138" y="2170455"/>
            <a:ext cx="13056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</a:rPr>
              <a:t>Establish ILC -Lab.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15049" y="64397"/>
            <a:ext cx="3082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dirty="0"/>
              <a:t>a</a:t>
            </a:r>
            <a:r>
              <a:rPr kumimoji="1" lang="en-US" altLang="ja-JP" b="1" i="1" dirty="0" smtClean="0"/>
              <a:t>t European Strategy Meeting</a:t>
            </a:r>
          </a:p>
          <a:p>
            <a:pPr algn="ctr"/>
            <a:r>
              <a:rPr kumimoji="1" lang="en-US" altLang="ja-JP" b="1" i="1" dirty="0" smtClean="0"/>
              <a:t>Dec. 11, 2012</a:t>
            </a:r>
            <a:endParaRPr kumimoji="1" lang="ja-JP" altLang="en-US" b="1" i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2218328" y="1310692"/>
            <a:ext cx="1190724" cy="792088"/>
          </a:xfrm>
          <a:prstGeom prst="rect">
            <a:avLst/>
          </a:prstGeom>
          <a:solidFill>
            <a:srgbClr val="FFFF00">
              <a:alpha val="2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004083" y="973224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004083" y="973224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966387" y="1359116"/>
            <a:ext cx="4070305" cy="1364272"/>
            <a:chOff x="1966387" y="1359116"/>
            <a:chExt cx="4070305" cy="1364272"/>
          </a:xfrm>
        </p:grpSpPr>
        <p:sp>
          <p:nvSpPr>
            <p:cNvPr id="47" name="正方形/長方形 46"/>
            <p:cNvSpPr/>
            <p:nvPr/>
          </p:nvSpPr>
          <p:spPr>
            <a:xfrm>
              <a:off x="1966387" y="2333835"/>
              <a:ext cx="2575813" cy="389553"/>
            </a:xfrm>
            <a:prstGeom prst="rect">
              <a:avLst/>
            </a:prstGeom>
            <a:solidFill>
              <a:srgbClr val="FFFF00">
                <a:alpha val="27059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3563888" y="1359116"/>
              <a:ext cx="2472804" cy="1086187"/>
              <a:chOff x="3563888" y="1359116"/>
              <a:chExt cx="2472804" cy="1086187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3852761" y="1359116"/>
                <a:ext cx="2183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latin typeface="Corbel" panose="020B0503020204020204" pitchFamily="34" charset="0"/>
                  </a:rPr>
                  <a:t>ILC Project Office</a:t>
                </a:r>
              </a:p>
              <a:p>
                <a:r>
                  <a:rPr kumimoji="1" lang="en-US" altLang="ja-JP" b="1" dirty="0" smtClean="0">
                    <a:latin typeface="Corbel" panose="020B0503020204020204" pitchFamily="34" charset="0"/>
                  </a:rPr>
                  <a:t>ILC Strategy Council</a:t>
                </a:r>
                <a:endParaRPr kumimoji="1" lang="ja-JP" altLang="en-US" b="1" dirty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49" name="直線矢印コネクタ 48"/>
              <p:cNvCxnSpPr/>
              <p:nvPr/>
            </p:nvCxnSpPr>
            <p:spPr>
              <a:xfrm flipV="1">
                <a:off x="3563888" y="1965617"/>
                <a:ext cx="457240" cy="47968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正方形/長方形 49"/>
          <p:cNvSpPr/>
          <p:nvPr/>
        </p:nvSpPr>
        <p:spPr>
          <a:xfrm>
            <a:off x="1991118" y="2961541"/>
            <a:ext cx="1861643" cy="351493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1918589" y="3873995"/>
            <a:ext cx="2238075" cy="914121"/>
          </a:xfrm>
          <a:prstGeom prst="rect">
            <a:avLst/>
          </a:prstGeom>
          <a:solidFill>
            <a:srgbClr val="FFFF00">
              <a:alpha val="2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04081" y="3483383"/>
            <a:ext cx="1152093" cy="369332"/>
          </a:xfrm>
          <a:prstGeom prst="rect">
            <a:avLst/>
          </a:prstGeom>
          <a:solidFill>
            <a:srgbClr val="F2DCDB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～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2013.9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520077" y="4542688"/>
            <a:ext cx="2238075" cy="1373143"/>
            <a:chOff x="4520077" y="4542688"/>
            <a:chExt cx="2238075" cy="1373143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5117466" y="5546499"/>
              <a:ext cx="1065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Sept. 28  </a:t>
              </a:r>
              <a:endParaRPr kumimoji="1" lang="ja-JP" altLang="en-US" b="1" dirty="0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520077" y="4542688"/>
              <a:ext cx="2238075" cy="914121"/>
            </a:xfrm>
            <a:prstGeom prst="rect">
              <a:avLst/>
            </a:prstGeom>
            <a:solidFill>
              <a:srgbClr val="FFFF00">
                <a:alpha val="27059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630645" y="4271351"/>
            <a:ext cx="2513355" cy="1600316"/>
            <a:chOff x="6630645" y="4271351"/>
            <a:chExt cx="2513355" cy="1600316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6630645" y="4702116"/>
              <a:ext cx="251335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Formal </a:t>
              </a:r>
              <a:r>
                <a:rPr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message</a:t>
              </a:r>
              <a:endPara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on s</a:t>
              </a:r>
              <a:r>
                <a:rPr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tarting </a:t>
              </a:r>
              <a:r>
                <a:rPr lang="en-US" altLang="ja-J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g</a:t>
              </a:r>
              <a:r>
                <a:rPr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overnmental </a:t>
              </a:r>
              <a:r>
                <a:rPr lang="en-US" altLang="ja-J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n</a:t>
              </a:r>
              <a:r>
                <a:rPr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egotiation toward hosting </a:t>
              </a:r>
              <a:r>
                <a:rPr lang="en-US" altLang="ja-JP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ILC in Japan</a:t>
              </a:r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>
              <a:off x="6684867" y="4271351"/>
              <a:ext cx="479421" cy="4307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正方形/長方形 56"/>
          <p:cNvSpPr/>
          <p:nvPr/>
        </p:nvSpPr>
        <p:spPr>
          <a:xfrm>
            <a:off x="4353348" y="3852715"/>
            <a:ext cx="2407770" cy="47086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/>
          <p:cNvGrpSpPr/>
          <p:nvPr/>
        </p:nvGrpSpPr>
        <p:grpSpPr>
          <a:xfrm>
            <a:off x="4575850" y="2007698"/>
            <a:ext cx="4568150" cy="1060493"/>
            <a:chOff x="4575850" y="2007698"/>
            <a:chExt cx="4568150" cy="106049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575850" y="2007698"/>
              <a:ext cx="4568150" cy="1060493"/>
              <a:chOff x="4341451" y="5884892"/>
              <a:chExt cx="4568150" cy="1060493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4341451" y="5884892"/>
                <a:ext cx="4568150" cy="10604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8" name="グループ化 57"/>
              <p:cNvGrpSpPr/>
              <p:nvPr/>
            </p:nvGrpSpPr>
            <p:grpSpPr>
              <a:xfrm>
                <a:off x="4392166" y="5953473"/>
                <a:ext cx="4466721" cy="923330"/>
                <a:chOff x="4605387" y="2083189"/>
                <a:chExt cx="4466721" cy="923330"/>
              </a:xfrm>
            </p:grpSpPr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5017779" y="2083189"/>
                  <a:ext cx="1305695" cy="9233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l"/>
                  </a:pPr>
                  <a:r>
                    <a:rPr lang="en-US" altLang="ja-JP" b="1" dirty="0" smtClean="0">
                      <a:solidFill>
                        <a:srgbClr val="0000FF"/>
                      </a:solidFill>
                    </a:rPr>
                    <a:t>Establish ILC Pre-</a:t>
                  </a:r>
                </a:p>
                <a:p>
                  <a:r>
                    <a:rPr lang="en-US" altLang="ja-JP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ja-JP" b="1" dirty="0" smtClean="0">
                      <a:solidFill>
                        <a:srgbClr val="0000FF"/>
                      </a:solidFill>
                    </a:rPr>
                    <a:t>     J-Lab.</a:t>
                  </a:r>
                </a:p>
              </p:txBody>
            </p:sp>
            <p:sp>
              <p:nvSpPr>
                <p:cNvPr id="60" name="右矢印 59"/>
                <p:cNvSpPr/>
                <p:nvPr/>
              </p:nvSpPr>
              <p:spPr>
                <a:xfrm>
                  <a:off x="4605387" y="2445303"/>
                  <a:ext cx="443621" cy="199102"/>
                </a:xfrm>
                <a:prstGeom prst="rightArrow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8009822" y="2360188"/>
                  <a:ext cx="1062286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>
                      <a:solidFill>
                        <a:srgbClr val="0000FF"/>
                      </a:solidFill>
                    </a:rPr>
                    <a:t>ILC -Lab.</a:t>
                  </a:r>
                </a:p>
              </p:txBody>
            </p:sp>
            <p:sp>
              <p:nvSpPr>
                <p:cNvPr id="62" name="右矢印 61"/>
                <p:cNvSpPr/>
                <p:nvPr/>
              </p:nvSpPr>
              <p:spPr>
                <a:xfrm>
                  <a:off x="6211170" y="2445303"/>
                  <a:ext cx="443621" cy="199102"/>
                </a:xfrm>
                <a:prstGeom prst="rightArrow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6654791" y="2221689"/>
                  <a:ext cx="942436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>
                      <a:solidFill>
                        <a:srgbClr val="0000FF"/>
                      </a:solidFill>
                    </a:rPr>
                    <a:t>ILC Pre-Lab.</a:t>
                  </a:r>
                </a:p>
              </p:txBody>
            </p:sp>
            <p:sp>
              <p:nvSpPr>
                <p:cNvPr id="64" name="右矢印 63"/>
                <p:cNvSpPr/>
                <p:nvPr/>
              </p:nvSpPr>
              <p:spPr>
                <a:xfrm>
                  <a:off x="7619122" y="2445303"/>
                  <a:ext cx="443621" cy="199102"/>
                </a:xfrm>
                <a:prstGeom prst="rightArrow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5" name="正方形/長方形 64"/>
            <p:cNvSpPr/>
            <p:nvPr/>
          </p:nvSpPr>
          <p:spPr>
            <a:xfrm>
              <a:off x="5045324" y="2091085"/>
              <a:ext cx="1310276" cy="903739"/>
            </a:xfrm>
            <a:prstGeom prst="rect">
              <a:avLst/>
            </a:prstGeom>
            <a:solidFill>
              <a:srgbClr val="66CCFF">
                <a:alpha val="27059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806" y="678613"/>
            <a:ext cx="4557398" cy="263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1103" y="218974"/>
            <a:ext cx="857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 </a:t>
            </a:r>
            <a:r>
              <a:rPr lang="en-US" altLang="ja-JP" sz="2400" b="1" dirty="0"/>
              <a:t>Possible time-sequence of processes toward realization of the ILC</a:t>
            </a:r>
            <a:endParaRPr kumimoji="1" lang="ja-JP" altLang="en-US" sz="2400" b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695320" y="3140968"/>
            <a:ext cx="3369351" cy="3407229"/>
            <a:chOff x="5684704" y="3124200"/>
            <a:chExt cx="3369351" cy="340722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4704" y="3124200"/>
              <a:ext cx="3332091" cy="3407229"/>
            </a:xfrm>
            <a:prstGeom prst="rect">
              <a:avLst/>
            </a:prstGeom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6915717" y="3810954"/>
              <a:ext cx="2138338" cy="2025219"/>
              <a:chOff x="6915717" y="3810954"/>
              <a:chExt cx="2138338" cy="2025219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6915717" y="5497619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C00000"/>
                    </a:solidFill>
                  </a:rPr>
                  <a:t>CERN</a:t>
                </a:r>
                <a:endParaRPr kumimoji="1" lang="ja-JP" alt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8475050" y="5029458"/>
                <a:ext cx="5790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b="1" dirty="0" smtClean="0">
                    <a:solidFill>
                      <a:srgbClr val="C00000"/>
                    </a:solidFill>
                  </a:rPr>
                  <a:t>EU</a:t>
                </a:r>
              </a:p>
              <a:p>
                <a:pPr algn="ctr"/>
                <a:r>
                  <a:rPr lang="en-US" altLang="ja-JP" sz="1600" b="1" dirty="0" smtClean="0">
                    <a:solidFill>
                      <a:srgbClr val="C00000"/>
                    </a:solidFill>
                  </a:rPr>
                  <a:t>XFEL</a:t>
                </a:r>
                <a:endParaRPr kumimoji="1" lang="ja-JP" alt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" name="下矢印 3"/>
              <p:cNvSpPr/>
              <p:nvPr/>
            </p:nvSpPr>
            <p:spPr>
              <a:xfrm rot="4390170">
                <a:off x="7842537" y="3756408"/>
                <a:ext cx="387836" cy="496927"/>
              </a:xfrm>
              <a:prstGeom prst="downArrow">
                <a:avLst/>
              </a:prstGeom>
              <a:solidFill>
                <a:srgbClr val="4F81BD">
                  <a:alpha val="47059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下矢印 5"/>
              <p:cNvSpPr/>
              <p:nvPr/>
            </p:nvSpPr>
            <p:spPr>
              <a:xfrm rot="4390170">
                <a:off x="7360181" y="3896264"/>
                <a:ext cx="387836" cy="493151"/>
              </a:xfrm>
              <a:prstGeom prst="downArrow">
                <a:avLst/>
              </a:prstGeom>
              <a:solidFill>
                <a:srgbClr val="002060">
                  <a:alpha val="47059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06785"/>
            <a:ext cx="1944216" cy="2909124"/>
          </a:xfrm>
          <a:prstGeom prst="rect">
            <a:avLst/>
          </a:prstGeom>
        </p:spPr>
      </p:pic>
      <p:cxnSp>
        <p:nvCxnSpPr>
          <p:cNvPr id="20" name="直線矢印コネクタ 19"/>
          <p:cNvCxnSpPr>
            <a:endCxn id="5" idx="0"/>
          </p:cNvCxnSpPr>
          <p:nvPr/>
        </p:nvCxnSpPr>
        <p:spPr>
          <a:xfrm flipH="1">
            <a:off x="1151620" y="2708920"/>
            <a:ext cx="1476164" cy="11978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513772" y="2708920"/>
            <a:ext cx="5463137" cy="11816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5599811" y="849916"/>
            <a:ext cx="3416984" cy="1745023"/>
            <a:chOff x="5599811" y="849916"/>
            <a:chExt cx="3416984" cy="1745023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080117" y="1466678"/>
              <a:ext cx="1968822" cy="1128261"/>
              <a:chOff x="817960" y="1148656"/>
              <a:chExt cx="2497861" cy="1440160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1759601" y="1148656"/>
                <a:ext cx="1556220" cy="1440160"/>
                <a:chOff x="1759601" y="1157536"/>
                <a:chExt cx="1556220" cy="1440160"/>
              </a:xfrm>
            </p:grpSpPr>
            <p:sp>
              <p:nvSpPr>
                <p:cNvPr id="37" name="円/楕円 36"/>
                <p:cNvSpPr/>
                <p:nvPr/>
              </p:nvSpPr>
              <p:spPr>
                <a:xfrm>
                  <a:off x="1784276" y="1157536"/>
                  <a:ext cx="1440160" cy="144016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759601" y="1866155"/>
                  <a:ext cx="1556220" cy="432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b="1" dirty="0" smtClean="0">
                      <a:latin typeface="AR P丸ゴシック体M" pitchFamily="50" charset="-128"/>
                      <a:ea typeface="AR P丸ゴシック体M" pitchFamily="50" charset="-128"/>
                    </a:rPr>
                    <a:t>オブザーバ</a:t>
                  </a:r>
                  <a:endParaRPr kumimoji="1" lang="ja-JP" altLang="en-US" sz="1600" b="1" dirty="0">
                    <a:latin typeface="AR P丸ゴシック体M" pitchFamily="50" charset="-128"/>
                    <a:ea typeface="AR P丸ゴシック体M" pitchFamily="50" charset="-128"/>
                  </a:endParaRPr>
                </a:p>
              </p:txBody>
            </p:sp>
          </p:grpSp>
          <p:grpSp>
            <p:nvGrpSpPr>
              <p:cNvPr id="34" name="グループ化 33"/>
              <p:cNvGrpSpPr/>
              <p:nvPr/>
            </p:nvGrpSpPr>
            <p:grpSpPr>
              <a:xfrm>
                <a:off x="817960" y="1148656"/>
                <a:ext cx="1440160" cy="1440160"/>
                <a:chOff x="817960" y="1139776"/>
                <a:chExt cx="1440160" cy="1440160"/>
              </a:xfrm>
            </p:grpSpPr>
            <p:sp>
              <p:nvSpPr>
                <p:cNvPr id="35" name="円/楕円 34"/>
                <p:cNvSpPr/>
                <p:nvPr/>
              </p:nvSpPr>
              <p:spPr>
                <a:xfrm>
                  <a:off x="817960" y="1139776"/>
                  <a:ext cx="1440160" cy="1440160"/>
                </a:xfrm>
                <a:prstGeom prst="ellipse">
                  <a:avLst/>
                </a:prstGeom>
                <a:solidFill>
                  <a:srgbClr val="C6D9F1">
                    <a:alpha val="45882"/>
                  </a:srgbClr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964004" y="1489531"/>
                  <a:ext cx="1210483" cy="432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b="1" dirty="0">
                      <a:latin typeface="AR P丸ゴシック体M" pitchFamily="50" charset="-128"/>
                      <a:ea typeface="AR P丸ゴシック体M" pitchFamily="50" charset="-128"/>
                    </a:rPr>
                    <a:t>メンバー</a:t>
                  </a:r>
                  <a:endParaRPr kumimoji="1" lang="ja-JP" altLang="en-US" sz="1600" b="1" dirty="0">
                    <a:latin typeface="AR P丸ゴシック体M" pitchFamily="50" charset="-128"/>
                    <a:ea typeface="AR P丸ゴシック体M" pitchFamily="50" charset="-128"/>
                  </a:endParaRPr>
                </a:p>
              </p:txBody>
            </p:sp>
          </p:grpSp>
        </p:grpSp>
        <p:sp>
          <p:nvSpPr>
            <p:cNvPr id="39" name="正方形/長方形 38"/>
            <p:cNvSpPr/>
            <p:nvPr/>
          </p:nvSpPr>
          <p:spPr>
            <a:xfrm>
              <a:off x="5599811" y="849916"/>
              <a:ext cx="3416984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1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メンバー国＋オブザーバー国連携</a:t>
              </a:r>
              <a:endParaRPr lang="ja-JP" altLang="en-US" sz="1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cxnSp>
        <p:nvCxnSpPr>
          <p:cNvPr id="40" name="直線矢印コネクタ 39"/>
          <p:cNvCxnSpPr/>
          <p:nvPr/>
        </p:nvCxnSpPr>
        <p:spPr>
          <a:xfrm>
            <a:off x="4364374" y="2630743"/>
            <a:ext cx="2640660" cy="13788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4427984" y="1188470"/>
            <a:ext cx="1171827" cy="13792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59A9-00FA-4B74-BA43-C2B58C8BCE1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88" y="3936738"/>
            <a:ext cx="3350723" cy="24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59A9-00FA-4B74-BA43-C2B58C8BCE1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39205"/>
            <a:ext cx="7096017" cy="381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131840" y="177240"/>
            <a:ext cx="2768265" cy="461665"/>
          </a:xfrm>
          <a:prstGeom prst="rect">
            <a:avLst/>
          </a:prstGeom>
          <a:noFill/>
          <a:ln w="1905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今後</a:t>
            </a:r>
            <a:r>
              <a:rPr lang="ja-JP" altLang="en-US" sz="2400" dirty="0" smtClean="0">
                <a:latin typeface="+mn-ea"/>
              </a:rPr>
              <a:t>の展開</a:t>
            </a:r>
            <a:endParaRPr lang="ja-JP" altLang="ja-JP" sz="2400" dirty="0">
              <a:latin typeface="+mn-ea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08508" y="4152382"/>
            <a:ext cx="6971804" cy="2499449"/>
            <a:chOff x="408508" y="4152382"/>
            <a:chExt cx="6971804" cy="2499449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408508" y="4152382"/>
              <a:ext cx="6971804" cy="2499449"/>
              <a:chOff x="408508" y="4152382"/>
              <a:chExt cx="6971804" cy="2499449"/>
            </a:xfrm>
          </p:grpSpPr>
          <p:sp>
            <p:nvSpPr>
              <p:cNvPr id="3" name="テキスト ボックス 2"/>
              <p:cNvSpPr txBox="1"/>
              <p:nvPr/>
            </p:nvSpPr>
            <p:spPr>
              <a:xfrm>
                <a:off x="408508" y="5232829"/>
                <a:ext cx="21788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/>
                  <a:t>国際機関協議</a:t>
                </a:r>
                <a:endParaRPr kumimoji="1" lang="ja-JP" altLang="en-US" sz="2000" b="1" dirty="0"/>
              </a:p>
            </p:txBody>
          </p:sp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5776" y="4152382"/>
                <a:ext cx="4824536" cy="2499449"/>
              </a:xfrm>
              <a:prstGeom prst="rect">
                <a:avLst/>
              </a:prstGeom>
              <a:ln w="19050"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8" name="正方形/長方形 7"/>
            <p:cNvSpPr/>
            <p:nvPr/>
          </p:nvSpPr>
          <p:spPr>
            <a:xfrm>
              <a:off x="2555776" y="4152382"/>
              <a:ext cx="4824536" cy="249944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下矢印 6"/>
          <p:cNvSpPr/>
          <p:nvPr/>
        </p:nvSpPr>
        <p:spPr>
          <a:xfrm rot="21172239">
            <a:off x="4068546" y="1411972"/>
            <a:ext cx="299671" cy="2808312"/>
          </a:xfrm>
          <a:prstGeom prst="downArrow">
            <a:avLst/>
          </a:prstGeom>
          <a:solidFill>
            <a:srgbClr val="E6E0EC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02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4132834"/>
            <a:ext cx="4936949" cy="26993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5223734" cy="4176464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74344" y="2682728"/>
            <a:ext cx="8430874" cy="2571186"/>
            <a:chOff x="374344" y="2682728"/>
            <a:chExt cx="8430874" cy="257118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33141" b="21278"/>
            <a:stretch/>
          </p:blipFill>
          <p:spPr>
            <a:xfrm>
              <a:off x="374344" y="2682728"/>
              <a:ext cx="8430874" cy="2571186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523267" y="3271204"/>
              <a:ext cx="7877165" cy="577913"/>
              <a:chOff x="651199" y="3204927"/>
              <a:chExt cx="7877165" cy="577913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4717713" y="3204927"/>
                <a:ext cx="381065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>
                <a:off x="651199" y="3502183"/>
                <a:ext cx="787716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651199" y="3782840"/>
                <a:ext cx="20376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線コネクタ 9"/>
            <p:cNvCxnSpPr/>
            <p:nvPr/>
          </p:nvCxnSpPr>
          <p:spPr>
            <a:xfrm>
              <a:off x="3547123" y="3849117"/>
              <a:ext cx="3810651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グループ化 10"/>
            <p:cNvGrpSpPr/>
            <p:nvPr/>
          </p:nvGrpSpPr>
          <p:grpSpPr>
            <a:xfrm>
              <a:off x="523267" y="4727303"/>
              <a:ext cx="7877165" cy="316871"/>
              <a:chOff x="651199" y="4661026"/>
              <a:chExt cx="7877165" cy="316871"/>
            </a:xfrm>
          </p:grpSpPr>
          <p:cxnSp>
            <p:nvCxnSpPr>
              <p:cNvPr id="12" name="直線コネクタ 11"/>
              <p:cNvCxnSpPr/>
              <p:nvPr/>
            </p:nvCxnSpPr>
            <p:spPr>
              <a:xfrm>
                <a:off x="4191103" y="4661026"/>
                <a:ext cx="4337261" cy="0"/>
              </a:xfrm>
              <a:prstGeom prst="line">
                <a:avLst/>
              </a:prstGeom>
              <a:ln w="28575">
                <a:solidFill>
                  <a:srgbClr val="66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651199" y="4977897"/>
                <a:ext cx="7877165" cy="0"/>
              </a:xfrm>
              <a:prstGeom prst="line">
                <a:avLst/>
              </a:prstGeom>
              <a:ln w="28575">
                <a:solidFill>
                  <a:srgbClr val="66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29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842" y="188640"/>
            <a:ext cx="322556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ILC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推進準備室の</a:t>
            </a:r>
            <a:r>
              <a:rPr lang="ja-JP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設置</a:t>
            </a:r>
            <a:endParaRPr kumimoji="1" lang="ja-JP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9" name="直線コネクタ 78"/>
          <p:cNvCxnSpPr/>
          <p:nvPr/>
        </p:nvCxnSpPr>
        <p:spPr>
          <a:xfrm>
            <a:off x="5750674" y="3939534"/>
            <a:ext cx="0" cy="643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649989" y="836386"/>
            <a:ext cx="111120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</a:rPr>
              <a:t>室　　　長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cxnSp>
        <p:nvCxnSpPr>
          <p:cNvPr id="10" name="直線コネクタ 9"/>
          <p:cNvCxnSpPr>
            <a:endCxn id="6" idx="3"/>
          </p:cNvCxnSpPr>
          <p:nvPr/>
        </p:nvCxnSpPr>
        <p:spPr>
          <a:xfrm flipH="1">
            <a:off x="3695579" y="1451084"/>
            <a:ext cx="5100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813606" y="1266418"/>
            <a:ext cx="881973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</a:rPr>
              <a:t>副室長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3" y="2431258"/>
            <a:ext cx="5614358" cy="4036064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endParaRPr lang="en-US" altLang="ja-JP" sz="1600" b="1" dirty="0" smtClean="0"/>
          </a:p>
          <a:p>
            <a:endParaRPr kumimoji="1"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kumimoji="1"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>
              <a:solidFill>
                <a:srgbClr val="C00000"/>
              </a:solidFill>
              <a:latin typeface="+mj-ea"/>
              <a:ea typeface="+mj-ea"/>
            </a:endParaRPr>
          </a:p>
          <a:p>
            <a:endParaRPr lang="en-US" altLang="ja-JP" sz="105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endParaRPr kumimoji="1" lang="ja-JP" altLang="en-US" sz="105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24753" y="2431258"/>
            <a:ext cx="3169617" cy="403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/>
          <p:cNvCxnSpPr/>
          <p:nvPr/>
        </p:nvCxnSpPr>
        <p:spPr>
          <a:xfrm>
            <a:off x="4205590" y="1191989"/>
            <a:ext cx="0" cy="580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1599785" y="1772816"/>
            <a:ext cx="42867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1591835" y="1772816"/>
            <a:ext cx="0" cy="305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76932" y="2094548"/>
            <a:ext cx="2865258" cy="584775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2"/>
                </a:solidFill>
              </a:rPr>
              <a:t>プロジェクト・ユニット</a:t>
            </a:r>
            <a:endParaRPr lang="en-US" altLang="ja-JP" sz="1600" b="1" dirty="0" smtClean="0">
              <a:solidFill>
                <a:schemeClr val="accent2"/>
              </a:solidFill>
            </a:endParaRPr>
          </a:p>
          <a:p>
            <a:r>
              <a:rPr kumimoji="1" lang="ja-JP" altLang="en-US" sz="1600" b="1" dirty="0">
                <a:solidFill>
                  <a:schemeClr val="accent2"/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accent2"/>
                </a:solidFill>
              </a:rPr>
              <a:t>業務：プロジェクト・技術</a:t>
            </a:r>
            <a:r>
              <a:rPr lang="ja-JP" altLang="en-US" sz="1600" b="1" dirty="0" smtClean="0">
                <a:solidFill>
                  <a:schemeClr val="accent2"/>
                </a:solidFill>
              </a:rPr>
              <a:t>推進</a:t>
            </a:r>
            <a:endParaRPr kumimoji="1" lang="ja-JP" alt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5886568" y="1772816"/>
            <a:ext cx="0" cy="305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4449052" y="2125853"/>
            <a:ext cx="4073032" cy="584775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2"/>
                </a:solidFill>
              </a:rPr>
              <a:t>推進統括・ユニット</a:t>
            </a:r>
            <a:endParaRPr lang="en-US" altLang="ja-JP" sz="1600" b="1" dirty="0" smtClean="0">
              <a:solidFill>
                <a:schemeClr val="accent2"/>
              </a:solidFill>
            </a:endParaRPr>
          </a:p>
          <a:p>
            <a:r>
              <a:rPr kumimoji="1" lang="ja-JP" altLang="en-US" sz="1600" b="1" dirty="0">
                <a:solidFill>
                  <a:schemeClr val="accent2"/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accent2"/>
                </a:solidFill>
              </a:rPr>
              <a:t>　　業務：</a:t>
            </a:r>
            <a:r>
              <a:rPr kumimoji="1" lang="en-US" altLang="ja-JP" sz="1600" b="1" dirty="0" smtClean="0">
                <a:solidFill>
                  <a:schemeClr val="accent2"/>
                </a:solidFill>
              </a:rPr>
              <a:t>ILC</a:t>
            </a:r>
            <a:r>
              <a:rPr kumimoji="1" lang="ja-JP" altLang="en-US" sz="1600" b="1" dirty="0" smtClean="0">
                <a:solidFill>
                  <a:schemeClr val="accent2"/>
                </a:solidFill>
              </a:rPr>
              <a:t>推進統括マネジメント</a:t>
            </a:r>
            <a:endParaRPr kumimoji="1" lang="ja-JP" altLang="en-US" sz="1600" b="1" dirty="0">
              <a:solidFill>
                <a:schemeClr val="accent2"/>
              </a:solidFill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2"/>
          <a:srcRect l="33857" t="35300" r="21256" b="15700"/>
          <a:stretch/>
        </p:blipFill>
        <p:spPr>
          <a:xfrm>
            <a:off x="3545375" y="2957561"/>
            <a:ext cx="5363354" cy="329328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6932" y="2785372"/>
            <a:ext cx="19303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 dirty="0">
                <a:solidFill>
                  <a:schemeClr val="accent2"/>
                </a:solidFill>
                <a:latin typeface="+mn-ea"/>
              </a:rPr>
              <a:t>最終</a:t>
            </a:r>
            <a:r>
              <a:rPr lang="ja-JP" altLang="en-US" sz="1600" b="1" dirty="0" smtClean="0">
                <a:solidFill>
                  <a:schemeClr val="accent2"/>
                </a:solidFill>
                <a:latin typeface="+mn-ea"/>
              </a:rPr>
              <a:t>デザイン</a:t>
            </a:r>
            <a:endParaRPr lang="en-US" altLang="ja-JP" sz="1600" b="1" dirty="0" smtClean="0">
              <a:solidFill>
                <a:schemeClr val="accent2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chemeClr val="accent2"/>
                </a:solidFill>
                <a:latin typeface="+mn-ea"/>
              </a:rPr>
              <a:t>基準</a:t>
            </a:r>
            <a:r>
              <a:rPr lang="ja-JP" altLang="en-US" sz="1600" b="1" dirty="0">
                <a:solidFill>
                  <a:schemeClr val="accent2"/>
                </a:solidFill>
                <a:latin typeface="+mn-ea"/>
              </a:rPr>
              <a:t>技術</a:t>
            </a:r>
            <a:r>
              <a:rPr lang="ja-JP" altLang="en-US" sz="1600" b="1" dirty="0" smtClean="0">
                <a:solidFill>
                  <a:schemeClr val="accent2"/>
                </a:solidFill>
                <a:latin typeface="+mn-ea"/>
              </a:rPr>
              <a:t>開発</a:t>
            </a:r>
            <a:endParaRPr lang="en-US" altLang="ja-JP" sz="1600" b="1" dirty="0" smtClean="0">
              <a:solidFill>
                <a:schemeClr val="accent2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chemeClr val="accent2"/>
                </a:solidFill>
                <a:latin typeface="+mn-ea"/>
              </a:rPr>
              <a:t>スケジューリング</a:t>
            </a:r>
            <a:endParaRPr lang="en-US" altLang="ja-JP" sz="1600" b="1" dirty="0" smtClean="0">
              <a:solidFill>
                <a:schemeClr val="accent2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chemeClr val="accent2"/>
                </a:solidFill>
                <a:latin typeface="+mn-ea"/>
              </a:rPr>
              <a:t>コスト</a:t>
            </a:r>
            <a:r>
              <a:rPr lang="ja-JP" altLang="en-US" sz="1600" b="1" dirty="0">
                <a:solidFill>
                  <a:schemeClr val="accent2"/>
                </a:solidFill>
                <a:latin typeface="+mn-ea"/>
              </a:rPr>
              <a:t>評価</a:t>
            </a:r>
            <a:endParaRPr lang="en-US" altLang="ja-JP" sz="1600" b="1" dirty="0">
              <a:solidFill>
                <a:schemeClr val="accent2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 smtClean="0">
                <a:solidFill>
                  <a:schemeClr val="accent2"/>
                </a:solidFill>
                <a:latin typeface="+mn-ea"/>
              </a:rPr>
              <a:t>EDMS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chemeClr val="accent2"/>
                </a:solidFill>
                <a:latin typeface="+mn-ea"/>
              </a:rPr>
              <a:t>国際連携</a:t>
            </a:r>
            <a:endParaRPr lang="en-US" altLang="ja-JP" sz="1600" b="1" dirty="0" smtClean="0">
              <a:solidFill>
                <a:schemeClr val="accent2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chemeClr val="accent2"/>
                </a:solidFill>
                <a:latin typeface="+mn-ea"/>
              </a:rPr>
              <a:t>その他</a:t>
            </a:r>
            <a:endParaRPr lang="ja-JP" altLang="en-US" sz="1600" b="1" dirty="0">
              <a:solidFill>
                <a:schemeClr val="accent2"/>
              </a:solidFill>
              <a:latin typeface="+mn-ea"/>
            </a:endParaRPr>
          </a:p>
          <a:p>
            <a:endParaRPr kumimoji="1" lang="en-US" altLang="ja-JP" sz="1600" dirty="0" smtClean="0">
              <a:latin typeface="+mn-ea"/>
            </a:endParaRPr>
          </a:p>
          <a:p>
            <a:endParaRPr kumimoji="1" lang="ja-JP" altLang="en-US" sz="1600" dirty="0">
              <a:latin typeface="+mn-ea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3"/>
          <a:srcRect l="38188" t="58400" r="25981" b="19901"/>
          <a:stretch/>
        </p:blipFill>
        <p:spPr>
          <a:xfrm>
            <a:off x="327177" y="4660531"/>
            <a:ext cx="2710892" cy="16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842" y="188640"/>
            <a:ext cx="282000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ILC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推進</a:t>
            </a:r>
            <a:r>
              <a:rPr lang="ja-JP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準備室（１）</a:t>
            </a:r>
            <a:endParaRPr kumimoji="1" lang="ja-JP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8426" y="1280749"/>
            <a:ext cx="8064896" cy="175432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全体統括チーム：</a:t>
            </a:r>
            <a:r>
              <a:rPr lang="ja-JP" altLang="en-US" b="1" dirty="0">
                <a:solidFill>
                  <a:schemeClr val="accent1"/>
                </a:solidFill>
              </a:rPr>
              <a:t>　</a:t>
            </a:r>
            <a:r>
              <a:rPr lang="ja-JP" altLang="en-US" b="1" dirty="0" smtClean="0">
                <a:solidFill>
                  <a:schemeClr val="accent1"/>
                </a:solidFill>
              </a:rPr>
              <a:t>鈴木、岡田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accent2"/>
                </a:solidFill>
              </a:rPr>
              <a:t>プロジェクト進捗運営等の</a:t>
            </a:r>
            <a:r>
              <a:rPr lang="ja-JP" altLang="en-US" b="1" dirty="0" smtClean="0">
                <a:solidFill>
                  <a:schemeClr val="accent2"/>
                </a:solidFill>
              </a:rPr>
              <a:t>管理　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 smtClean="0">
                <a:solidFill>
                  <a:schemeClr val="accent2"/>
                </a:solidFill>
              </a:rPr>
              <a:t>国際・国内政府連携の主導　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 smtClean="0">
                <a:solidFill>
                  <a:schemeClr val="accent2"/>
                </a:solidFill>
              </a:rPr>
              <a:t>国際組織（</a:t>
            </a:r>
            <a:r>
              <a:rPr lang="en-US" altLang="ja-JP" b="1" dirty="0" smtClean="0">
                <a:solidFill>
                  <a:schemeClr val="accent2"/>
                </a:solidFill>
              </a:rPr>
              <a:t>LCC, LCB</a:t>
            </a:r>
            <a:r>
              <a:rPr lang="ja-JP" altLang="en-US" b="1" dirty="0" smtClean="0">
                <a:solidFill>
                  <a:schemeClr val="accent2"/>
                </a:solidFill>
              </a:rPr>
              <a:t>）との連携主導　　　　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chemeClr val="accent2"/>
                </a:solidFill>
              </a:rPr>
              <a:t>ILC</a:t>
            </a:r>
            <a:r>
              <a:rPr lang="ja-JP" altLang="en-US" b="1" dirty="0">
                <a:solidFill>
                  <a:schemeClr val="accent2"/>
                </a:solidFill>
              </a:rPr>
              <a:t>準備･推進国際センター</a:t>
            </a:r>
            <a:r>
              <a:rPr lang="en-US" altLang="ja-JP" b="1" dirty="0">
                <a:solidFill>
                  <a:schemeClr val="accent2"/>
                </a:solidFill>
              </a:rPr>
              <a:t>(</a:t>
            </a:r>
            <a:r>
              <a:rPr lang="ja-JP" altLang="en-US" b="1" dirty="0">
                <a:solidFill>
                  <a:schemeClr val="accent2"/>
                </a:solidFill>
              </a:rPr>
              <a:t>仮称</a:t>
            </a:r>
            <a:r>
              <a:rPr lang="en-US" altLang="ja-JP" b="1" dirty="0">
                <a:solidFill>
                  <a:schemeClr val="accent2"/>
                </a:solidFill>
              </a:rPr>
              <a:t>)</a:t>
            </a:r>
            <a:r>
              <a:rPr lang="ja-JP" altLang="en-US" b="1" dirty="0">
                <a:solidFill>
                  <a:schemeClr val="accent2"/>
                </a:solidFill>
              </a:rPr>
              <a:t>の設置委員会運営及び設置</a:t>
            </a:r>
            <a:r>
              <a:rPr lang="ja-JP" altLang="en-US" b="1" dirty="0" smtClean="0">
                <a:solidFill>
                  <a:schemeClr val="accent2"/>
                </a:solidFill>
              </a:rPr>
              <a:t>準備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accent2"/>
                </a:solidFill>
              </a:rPr>
              <a:t>国内組織（高エネルギー物理学研究者会議、</a:t>
            </a:r>
            <a:r>
              <a:rPr lang="en-US" altLang="ja-JP" b="1" dirty="0">
                <a:solidFill>
                  <a:schemeClr val="accent2"/>
                </a:solidFill>
              </a:rPr>
              <a:t>ILC</a:t>
            </a:r>
            <a:r>
              <a:rPr lang="ja-JP" altLang="en-US" b="1" dirty="0">
                <a:solidFill>
                  <a:schemeClr val="accent2"/>
                </a:solidFill>
              </a:rPr>
              <a:t>戦略会議等）との連絡</a:t>
            </a:r>
            <a:r>
              <a:rPr lang="ja-JP" altLang="en-US" b="1" dirty="0" smtClean="0">
                <a:solidFill>
                  <a:schemeClr val="accent2"/>
                </a:solidFill>
              </a:rPr>
              <a:t>調整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98426" y="734860"/>
            <a:ext cx="72008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accent2"/>
                </a:solidFill>
              </a:rPr>
              <a:t>推進統括・ユニット　：　</a:t>
            </a:r>
            <a:r>
              <a:rPr lang="en-US" altLang="ja-JP" sz="2000" b="1" dirty="0">
                <a:solidFill>
                  <a:schemeClr val="accent2"/>
                </a:solidFill>
              </a:rPr>
              <a:t>【</a:t>
            </a:r>
            <a:r>
              <a:rPr lang="ja-JP" altLang="en-US" sz="2000" b="1" dirty="0">
                <a:solidFill>
                  <a:schemeClr val="accent2"/>
                </a:solidFill>
              </a:rPr>
              <a:t>業務</a:t>
            </a:r>
            <a:r>
              <a:rPr lang="en-US" altLang="ja-JP" sz="2000" b="1" dirty="0">
                <a:solidFill>
                  <a:schemeClr val="accent2"/>
                </a:solidFill>
              </a:rPr>
              <a:t>】</a:t>
            </a:r>
            <a:r>
              <a:rPr lang="ja-JP" altLang="en-US" sz="2000" b="1" dirty="0">
                <a:solidFill>
                  <a:schemeClr val="accent2"/>
                </a:solidFill>
              </a:rPr>
              <a:t>プロジェクト・推進総括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マネジメント</a:t>
            </a:r>
            <a:endParaRPr lang="en-US" altLang="ja-JP" sz="2000" b="1" dirty="0">
              <a:solidFill>
                <a:schemeClr val="accent2"/>
              </a:solidFill>
            </a:endParaRPr>
          </a:p>
        </p:txBody>
      </p:sp>
      <p:cxnSp>
        <p:nvCxnSpPr>
          <p:cNvPr id="142" name="直線コネクタ 141"/>
          <p:cNvCxnSpPr/>
          <p:nvPr/>
        </p:nvCxnSpPr>
        <p:spPr>
          <a:xfrm>
            <a:off x="5146727" y="5214815"/>
            <a:ext cx="0" cy="857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1550116" y="3249458"/>
            <a:ext cx="7193219" cy="120032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総務・経理・企画チーム：　</a:t>
            </a:r>
            <a:r>
              <a:rPr kumimoji="1" lang="ja-JP" altLang="en-US" b="1" smtClean="0">
                <a:solidFill>
                  <a:schemeClr val="accent1"/>
                </a:solidFill>
              </a:rPr>
              <a:t>河西、</a:t>
            </a:r>
            <a:r>
              <a:rPr lang="ja-JP" altLang="en-US" b="1">
                <a:solidFill>
                  <a:schemeClr val="accent1"/>
                </a:solidFill>
              </a:rPr>
              <a:t>幸田</a:t>
            </a:r>
            <a:r>
              <a:rPr kumimoji="1" lang="ja-JP" altLang="en-US" b="1" smtClean="0">
                <a:solidFill>
                  <a:schemeClr val="accent1"/>
                </a:solidFill>
              </a:rPr>
              <a:t>、柴原、特別事務</a:t>
            </a:r>
            <a:r>
              <a:rPr kumimoji="1" lang="ja-JP" altLang="en-US" b="1" dirty="0" smtClean="0">
                <a:solidFill>
                  <a:schemeClr val="accent1"/>
                </a:solidFill>
              </a:rPr>
              <a:t>専門職員</a:t>
            </a:r>
            <a:endParaRPr kumimoji="1" lang="en-US" altLang="ja-JP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accent2"/>
                </a:solidFill>
              </a:rPr>
              <a:t>経費執行</a:t>
            </a:r>
            <a:r>
              <a:rPr lang="ja-JP" altLang="en-US" b="1" dirty="0" smtClean="0">
                <a:solidFill>
                  <a:schemeClr val="accent2"/>
                </a:solidFill>
              </a:rPr>
              <a:t>管理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accent2"/>
                </a:solidFill>
              </a:rPr>
              <a:t>文科省及び機構内との連絡</a:t>
            </a:r>
            <a:r>
              <a:rPr lang="ja-JP" altLang="en-US" b="1" dirty="0" smtClean="0">
                <a:solidFill>
                  <a:schemeClr val="accent2"/>
                </a:solidFill>
              </a:rPr>
              <a:t>調整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 smtClean="0">
                <a:solidFill>
                  <a:schemeClr val="accent2"/>
                </a:solidFill>
              </a:rPr>
              <a:t>政府間交渉の補助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1550117" y="4941168"/>
            <a:ext cx="7193219" cy="120032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国際連携・渉外・広報チーム：　野崎、石川、藤本、大森</a:t>
            </a:r>
            <a:r>
              <a:rPr lang="ja-JP" altLang="en-US" b="1" dirty="0">
                <a:solidFill>
                  <a:schemeClr val="accent1"/>
                </a:solidFill>
              </a:rPr>
              <a:t>、</a:t>
            </a:r>
            <a:r>
              <a:rPr lang="ja-JP" altLang="en-US" b="1" dirty="0" smtClean="0">
                <a:solidFill>
                  <a:schemeClr val="accent1"/>
                </a:solidFill>
              </a:rPr>
              <a:t>高橋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r>
              <a:rPr lang="ja-JP" altLang="en-US" b="1" dirty="0" smtClean="0">
                <a:solidFill>
                  <a:schemeClr val="accent2"/>
                </a:solidFill>
              </a:rPr>
              <a:t>国内組織（</a:t>
            </a:r>
            <a:r>
              <a:rPr lang="en-US" altLang="ja-JP" b="1" dirty="0" smtClean="0">
                <a:solidFill>
                  <a:schemeClr val="accent2"/>
                </a:solidFill>
              </a:rPr>
              <a:t>ILC</a:t>
            </a:r>
            <a:r>
              <a:rPr lang="ja-JP" altLang="en-US" b="1" dirty="0">
                <a:solidFill>
                  <a:schemeClr val="accent2"/>
                </a:solidFill>
              </a:rPr>
              <a:t>戦略</a:t>
            </a:r>
            <a:r>
              <a:rPr lang="ja-JP" altLang="en-US" b="1" dirty="0" smtClean="0">
                <a:solidFill>
                  <a:schemeClr val="accent2"/>
                </a:solidFill>
              </a:rPr>
              <a:t>会議、議連、政策研究、創生会議等）</a:t>
            </a:r>
            <a:r>
              <a:rPr lang="ja-JP" altLang="en-US" b="1" dirty="0">
                <a:solidFill>
                  <a:schemeClr val="accent2"/>
                </a:solidFill>
              </a:rPr>
              <a:t>との</a:t>
            </a:r>
            <a:r>
              <a:rPr lang="ja-JP" altLang="en-US" b="1" dirty="0" smtClean="0">
                <a:solidFill>
                  <a:schemeClr val="accent2"/>
                </a:solidFill>
              </a:rPr>
              <a:t>連絡連携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 smtClean="0">
                <a:solidFill>
                  <a:schemeClr val="accent2"/>
                </a:solidFill>
              </a:rPr>
              <a:t>海外</a:t>
            </a:r>
            <a:r>
              <a:rPr lang="ja-JP" altLang="en-US" b="1" dirty="0">
                <a:solidFill>
                  <a:schemeClr val="accent2"/>
                </a:solidFill>
              </a:rPr>
              <a:t>組織</a:t>
            </a:r>
            <a:r>
              <a:rPr lang="ja-JP" altLang="en-US" b="1" dirty="0" smtClean="0">
                <a:solidFill>
                  <a:schemeClr val="accent2"/>
                </a:solidFill>
              </a:rPr>
              <a:t>（</a:t>
            </a:r>
            <a:r>
              <a:rPr lang="en-US" altLang="ja-JP" b="1" dirty="0" smtClean="0">
                <a:solidFill>
                  <a:schemeClr val="accent2"/>
                </a:solidFill>
              </a:rPr>
              <a:t>ICFA</a:t>
            </a:r>
            <a:r>
              <a:rPr lang="ja-JP" altLang="en-US" b="1" dirty="0" err="1">
                <a:solidFill>
                  <a:schemeClr val="accent2"/>
                </a:solidFill>
              </a:rPr>
              <a:t>、</a:t>
            </a:r>
            <a:r>
              <a:rPr lang="en-US" altLang="ja-JP" b="1" dirty="0" smtClean="0">
                <a:solidFill>
                  <a:schemeClr val="accent2"/>
                </a:solidFill>
              </a:rPr>
              <a:t>FALC</a:t>
            </a:r>
            <a:r>
              <a:rPr lang="ja-JP" altLang="en-US" b="1" dirty="0" err="1" smtClean="0">
                <a:solidFill>
                  <a:schemeClr val="accent2"/>
                </a:solidFill>
              </a:rPr>
              <a:t>、</a:t>
            </a:r>
            <a:r>
              <a:rPr lang="en-US" altLang="ja-JP" b="1" dirty="0" smtClean="0">
                <a:solidFill>
                  <a:schemeClr val="accent2"/>
                </a:solidFill>
              </a:rPr>
              <a:t>ACFA</a:t>
            </a:r>
            <a:r>
              <a:rPr lang="ja-JP" altLang="en-US" b="1" dirty="0" err="1" smtClean="0">
                <a:solidFill>
                  <a:schemeClr val="accent2"/>
                </a:solidFill>
              </a:rPr>
              <a:t>、</a:t>
            </a:r>
            <a:r>
              <a:rPr lang="en-US" altLang="ja-JP" b="1" dirty="0" smtClean="0">
                <a:solidFill>
                  <a:schemeClr val="accent2"/>
                </a:solidFill>
              </a:rPr>
              <a:t>LCC</a:t>
            </a:r>
            <a:r>
              <a:rPr lang="ja-JP" altLang="en-US" b="1" dirty="0" err="1" smtClean="0">
                <a:solidFill>
                  <a:schemeClr val="accent2"/>
                </a:solidFill>
              </a:rPr>
              <a:t>、</a:t>
            </a:r>
            <a:r>
              <a:rPr lang="en-US" altLang="ja-JP" b="1" dirty="0" smtClean="0">
                <a:solidFill>
                  <a:schemeClr val="accent2"/>
                </a:solidFill>
              </a:rPr>
              <a:t>LCB</a:t>
            </a:r>
            <a:r>
              <a:rPr lang="ja-JP" altLang="en-US" b="1" dirty="0" smtClean="0">
                <a:solidFill>
                  <a:schemeClr val="accent2"/>
                </a:solidFill>
              </a:rPr>
              <a:t>等</a:t>
            </a:r>
            <a:r>
              <a:rPr lang="ja-JP" altLang="en-US" b="1" dirty="0">
                <a:solidFill>
                  <a:schemeClr val="accent2"/>
                </a:solidFill>
              </a:rPr>
              <a:t>）との連絡</a:t>
            </a:r>
            <a:r>
              <a:rPr lang="ja-JP" altLang="en-US" b="1" dirty="0" smtClean="0">
                <a:solidFill>
                  <a:schemeClr val="accent2"/>
                </a:solidFill>
              </a:rPr>
              <a:t>調整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accent2"/>
                </a:solidFill>
              </a:rPr>
              <a:t>その他広報及び国際連携等の渉外</a:t>
            </a:r>
            <a:r>
              <a:rPr lang="ja-JP" altLang="en-US" b="1" dirty="0" smtClean="0">
                <a:solidFill>
                  <a:schemeClr val="accent2"/>
                </a:solidFill>
              </a:rPr>
              <a:t>事項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038480" y="3035076"/>
            <a:ext cx="511636" cy="2698402"/>
            <a:chOff x="1115616" y="2746822"/>
            <a:chExt cx="511636" cy="2698402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1115616" y="2746822"/>
              <a:ext cx="0" cy="269840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1115616" y="5445224"/>
              <a:ext cx="5116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1115616" y="3717032"/>
              <a:ext cx="5116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82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842" y="188640"/>
            <a:ext cx="282000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ILC</a:t>
            </a:r>
            <a:r>
              <a:rPr lang="ja-JP" altLang="en-US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推進</a:t>
            </a:r>
            <a:r>
              <a:rPr lang="ja-JP" alt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準備室（２）</a:t>
            </a:r>
            <a:endParaRPr kumimoji="1" lang="ja-JP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0882" y="845392"/>
            <a:ext cx="7771558" cy="1508105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2"/>
                </a:solidFill>
              </a:rPr>
              <a:t>ILC 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プロジェクト・ユニット</a:t>
            </a:r>
            <a:endParaRPr lang="en-US" altLang="ja-JP" sz="2000" b="1" dirty="0" smtClean="0">
              <a:solidFill>
                <a:schemeClr val="accent2"/>
              </a:solidFill>
            </a:endParaRPr>
          </a:p>
          <a:p>
            <a:endParaRPr lang="en-US" altLang="ja-JP" b="1" dirty="0">
              <a:solidFill>
                <a:schemeClr val="accent2"/>
              </a:solidFill>
            </a:endParaRPr>
          </a:p>
          <a:p>
            <a:r>
              <a:rPr lang="en-US" altLang="ja-JP" b="1" dirty="0">
                <a:solidFill>
                  <a:schemeClr val="accent2"/>
                </a:solidFill>
              </a:rPr>
              <a:t>【</a:t>
            </a:r>
            <a:r>
              <a:rPr lang="ja-JP" altLang="en-US" b="1" dirty="0">
                <a:solidFill>
                  <a:schemeClr val="accent2"/>
                </a:solidFill>
              </a:rPr>
              <a:t>業務</a:t>
            </a:r>
            <a:r>
              <a:rPr lang="en-US" altLang="ja-JP" b="1" dirty="0">
                <a:solidFill>
                  <a:schemeClr val="accent2"/>
                </a:solidFill>
              </a:rPr>
              <a:t>】</a:t>
            </a:r>
            <a:r>
              <a:rPr lang="ja-JP" altLang="en-US" b="1" dirty="0">
                <a:solidFill>
                  <a:schemeClr val="accent2"/>
                </a:solidFill>
              </a:rPr>
              <a:t>プロジェクト・技術マネジメント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accent2"/>
                </a:solidFill>
              </a:rPr>
              <a:t>最終</a:t>
            </a:r>
            <a:r>
              <a:rPr lang="ja-JP" altLang="en-US" b="1" dirty="0" smtClean="0">
                <a:solidFill>
                  <a:schemeClr val="accent2"/>
                </a:solidFill>
              </a:rPr>
              <a:t>デザイン　・　基準</a:t>
            </a:r>
            <a:r>
              <a:rPr lang="ja-JP" altLang="en-US" b="1" dirty="0">
                <a:solidFill>
                  <a:schemeClr val="accent2"/>
                </a:solidFill>
              </a:rPr>
              <a:t>技術</a:t>
            </a:r>
            <a:r>
              <a:rPr lang="ja-JP" altLang="en-US" b="1" dirty="0" smtClean="0">
                <a:solidFill>
                  <a:schemeClr val="accent2"/>
                </a:solidFill>
              </a:rPr>
              <a:t>開発　・　スケジューリング　・　コスト</a:t>
            </a:r>
            <a:r>
              <a:rPr lang="ja-JP" altLang="en-US" b="1" dirty="0">
                <a:solidFill>
                  <a:schemeClr val="accent2"/>
                </a:solidFill>
              </a:rPr>
              <a:t>評価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chemeClr val="accent2"/>
                </a:solidFill>
              </a:rPr>
              <a:t>EDMS</a:t>
            </a:r>
            <a:r>
              <a:rPr lang="ja-JP" altLang="en-US" b="1" dirty="0" smtClean="0">
                <a:solidFill>
                  <a:schemeClr val="accent2"/>
                </a:solidFill>
              </a:rPr>
              <a:t>　・　国際</a:t>
            </a:r>
            <a:r>
              <a:rPr lang="ja-JP" altLang="en-US" b="1" dirty="0">
                <a:solidFill>
                  <a:schemeClr val="accent2"/>
                </a:solidFill>
              </a:rPr>
              <a:t>連携　　　</a:t>
            </a:r>
            <a:r>
              <a:rPr lang="en-US" altLang="ja-JP" b="1" dirty="0" err="1">
                <a:solidFill>
                  <a:schemeClr val="accent2"/>
                </a:solidFill>
              </a:rPr>
              <a:t>etc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483553" y="2986247"/>
            <a:ext cx="6326215" cy="2720037"/>
            <a:chOff x="1483553" y="2986247"/>
            <a:chExt cx="6326215" cy="272003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483553" y="5336952"/>
              <a:ext cx="6326215" cy="369332"/>
              <a:chOff x="1456347" y="5140718"/>
              <a:chExt cx="6326215" cy="369332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1456347" y="5140718"/>
                <a:ext cx="1910567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b="1" dirty="0" smtClean="0">
                    <a:solidFill>
                      <a:schemeClr val="accent1"/>
                    </a:solidFill>
                  </a:rPr>
                  <a:t>加速器グループ</a:t>
                </a:r>
                <a:endParaRPr lang="en-US" altLang="ja-JP" b="1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6022145" y="5140718"/>
                <a:ext cx="1760417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b="1" dirty="0" smtClean="0">
                    <a:solidFill>
                      <a:schemeClr val="accent1"/>
                    </a:solidFill>
                  </a:rPr>
                  <a:t>測定器グループ</a:t>
                </a:r>
                <a:endParaRPr lang="en-US" altLang="ja-JP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017975" y="5140718"/>
                <a:ext cx="1396728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solidFill>
                      <a:schemeClr val="accent1"/>
                    </a:solidFill>
                  </a:rPr>
                  <a:t>CFS</a:t>
                </a:r>
                <a:r>
                  <a:rPr lang="ja-JP" altLang="en-US" b="1" dirty="0" smtClean="0">
                    <a:solidFill>
                      <a:schemeClr val="accent1"/>
                    </a:solidFill>
                  </a:rPr>
                  <a:t>グループ</a:t>
                </a:r>
                <a:endParaRPr lang="en-US" altLang="ja-JP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6" name="テキスト ボックス 115"/>
            <p:cNvSpPr txBox="1"/>
            <p:nvPr/>
          </p:nvSpPr>
          <p:spPr>
            <a:xfrm>
              <a:off x="3469896" y="2986247"/>
              <a:ext cx="2353529" cy="67710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chemeClr val="accent1"/>
                  </a:solidFill>
                </a:rPr>
                <a:t>プロジェクトリーダー</a:t>
              </a:r>
              <a:endParaRPr lang="en-US" altLang="ja-JP" sz="2000" b="1" dirty="0" smtClean="0">
                <a:solidFill>
                  <a:schemeClr val="accent1"/>
                </a:solidFill>
              </a:endParaRPr>
            </a:p>
            <a:p>
              <a:pPr algn="ctr"/>
              <a:r>
                <a:rPr kumimoji="1" lang="ja-JP" altLang="en-US" b="1" dirty="0" smtClean="0">
                  <a:solidFill>
                    <a:schemeClr val="accent1"/>
                  </a:solidFill>
                </a:rPr>
                <a:t>山本　明</a:t>
              </a:r>
              <a:endParaRPr kumimoji="1" lang="ja-JP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4743545" y="3629813"/>
              <a:ext cx="0" cy="1707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>
              <a:off x="3340854" y="3848038"/>
              <a:ext cx="2611612" cy="95410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chemeClr val="accent1"/>
                  </a:solidFill>
                </a:rPr>
                <a:t>プロジェクト副リーダー</a:t>
              </a:r>
              <a:endParaRPr lang="en-US" altLang="ja-JP" sz="2000" b="1" dirty="0" smtClean="0">
                <a:solidFill>
                  <a:schemeClr val="accent1"/>
                </a:solidFill>
              </a:endParaRPr>
            </a:p>
            <a:p>
              <a:pPr algn="ctr"/>
              <a:r>
                <a:rPr kumimoji="1" lang="ja-JP" altLang="en-US" b="1" dirty="0" smtClean="0">
                  <a:solidFill>
                    <a:schemeClr val="accent1"/>
                  </a:solidFill>
                </a:rPr>
                <a:t>横谷　馨</a:t>
              </a:r>
              <a:endParaRPr kumimoji="1" lang="en-US" altLang="ja-JP" b="1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ja-JP" altLang="en-US" b="1" dirty="0" smtClean="0">
                  <a:solidFill>
                    <a:schemeClr val="accent1"/>
                  </a:solidFill>
                </a:rPr>
                <a:t>早野　仁司</a:t>
              </a:r>
              <a:endParaRPr kumimoji="1" lang="ja-JP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438836" y="5085184"/>
              <a:ext cx="449072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2438836" y="5085184"/>
              <a:ext cx="1" cy="25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6929559" y="5085184"/>
              <a:ext cx="1" cy="25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20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角丸四角形 151"/>
          <p:cNvSpPr/>
          <p:nvPr/>
        </p:nvSpPr>
        <p:spPr>
          <a:xfrm>
            <a:off x="3326331" y="743890"/>
            <a:ext cx="5707899" cy="114398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/>
          <p:cNvSpPr/>
          <p:nvPr/>
        </p:nvSpPr>
        <p:spPr>
          <a:xfrm>
            <a:off x="4704675" y="188640"/>
            <a:ext cx="33957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《</a:t>
            </a:r>
            <a:r>
              <a:rPr lang="ja-JP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スケジュール案</a:t>
            </a:r>
            <a:r>
              <a:rPr lang="en-US" altLang="ja-JP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》</a:t>
            </a:r>
            <a:endParaRPr lang="ja-JP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842" y="188640"/>
            <a:ext cx="44085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ILC</a:t>
            </a:r>
            <a:r>
              <a:rPr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-128"/>
              </a:rPr>
              <a:t>推進準備室の設置について</a:t>
            </a:r>
            <a:endParaRPr kumimoji="1" lang="ja-JP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09770" y="1369671"/>
            <a:ext cx="8924460" cy="5097650"/>
            <a:chOff x="207328" y="1369671"/>
            <a:chExt cx="8924460" cy="5097650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5848232" y="3939534"/>
              <a:ext cx="0" cy="6436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テキスト ボックス 2"/>
            <p:cNvSpPr txBox="1"/>
            <p:nvPr/>
          </p:nvSpPr>
          <p:spPr>
            <a:xfrm>
              <a:off x="1319172" y="1369671"/>
              <a:ext cx="111120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C00000"/>
                  </a:solidFill>
                </a:rPr>
                <a:t>室　　　長</a:t>
              </a:r>
              <a:endParaRPr kumimoji="1" lang="ja-JP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直線コネクタ 9"/>
            <p:cNvCxnSpPr>
              <a:endCxn id="6" idx="3"/>
            </p:cNvCxnSpPr>
            <p:nvPr/>
          </p:nvCxnSpPr>
          <p:spPr>
            <a:xfrm flipH="1">
              <a:off x="1364762" y="2065542"/>
              <a:ext cx="5100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482789" y="1880876"/>
              <a:ext cx="88197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C00000"/>
                  </a:solidFill>
                </a:rPr>
                <a:t>副室長</a:t>
              </a:r>
              <a:endParaRPr kumimoji="1"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704675" y="2924944"/>
              <a:ext cx="4427113" cy="3542377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tx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altLang="ja-JP" sz="1600" b="1" dirty="0" smtClean="0"/>
            </a:p>
            <a:p>
              <a:endParaRPr kumimoji="1"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kumimoji="1"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kumimoji="1"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lang="en-US" altLang="ja-JP" sz="1050" b="1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endParaRPr kumimoji="1" lang="ja-JP" altLang="en-US" sz="105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879527" y="4833156"/>
              <a:ext cx="1600118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chemeClr val="accent1"/>
                  </a:solidFill>
                </a:rPr>
                <a:t>全体統括チーム</a:t>
              </a:r>
              <a:endParaRPr kumimoji="1" lang="ja-JP" altLang="en-US" sz="16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284841" y="5542081"/>
              <a:ext cx="4091211" cy="502865"/>
              <a:chOff x="1540734" y="5373090"/>
              <a:chExt cx="4091211" cy="502865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1540734" y="5568178"/>
                <a:ext cx="4091211" cy="307777"/>
                <a:chOff x="1528993" y="5153005"/>
                <a:chExt cx="4091211" cy="307777"/>
              </a:xfrm>
            </p:grpSpPr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528993" y="5153005"/>
                  <a:ext cx="1404552" cy="30777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  <a:prstDash val="sys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400" b="1" dirty="0" smtClean="0">
                      <a:solidFill>
                        <a:schemeClr val="accent1"/>
                      </a:solidFill>
                    </a:rPr>
                    <a:t>加速器グループ</a:t>
                  </a:r>
                  <a:endParaRPr lang="en-US" altLang="ja-JP" sz="1400" b="1" dirty="0" smtClean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215652" y="5153005"/>
                  <a:ext cx="1404552" cy="30777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  <a:prstDash val="sys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400" b="1" smtClean="0">
                      <a:solidFill>
                        <a:schemeClr val="accent1"/>
                      </a:solidFill>
                    </a:rPr>
                    <a:t>測定器グループ</a:t>
                  </a:r>
                  <a:endParaRPr lang="en-US" altLang="ja-JP" sz="14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010851" y="5153005"/>
                  <a:ext cx="1124860" cy="30777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  <a:prstDash val="sys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chemeClr val="accent1"/>
                      </a:solidFill>
                    </a:rPr>
                    <a:t>CFS</a:t>
                  </a:r>
                  <a:r>
                    <a:rPr lang="ja-JP" altLang="en-US" sz="1400" b="1" dirty="0" smtClean="0">
                      <a:solidFill>
                        <a:schemeClr val="accent1"/>
                      </a:solidFill>
                    </a:rPr>
                    <a:t>グループ</a:t>
                  </a:r>
                  <a:endParaRPr lang="en-US" altLang="ja-JP" sz="1400" b="1" dirty="0">
                    <a:solidFill>
                      <a:schemeClr val="accent1"/>
                    </a:solidFill>
                  </a:endParaRPr>
                </a:p>
              </p:txBody>
            </p:sp>
          </p:grpSp>
          <p:cxnSp>
            <p:nvCxnSpPr>
              <p:cNvPr id="24" name="直線コネクタ 23"/>
              <p:cNvCxnSpPr/>
              <p:nvPr/>
            </p:nvCxnSpPr>
            <p:spPr>
              <a:xfrm>
                <a:off x="2243010" y="5373090"/>
                <a:ext cx="268665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>
                <a:endCxn id="14" idx="0"/>
              </p:cNvCxnSpPr>
              <p:nvPr/>
            </p:nvCxnSpPr>
            <p:spPr>
              <a:xfrm>
                <a:off x="2243010" y="5373090"/>
                <a:ext cx="0" cy="1950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>
                <a:endCxn id="16" idx="0"/>
              </p:cNvCxnSpPr>
              <p:nvPr/>
            </p:nvCxnSpPr>
            <p:spPr>
              <a:xfrm>
                <a:off x="4929669" y="5373090"/>
                <a:ext cx="0" cy="1950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正方形/長方形 30"/>
            <p:cNvSpPr/>
            <p:nvPr/>
          </p:nvSpPr>
          <p:spPr>
            <a:xfrm>
              <a:off x="207328" y="2924944"/>
              <a:ext cx="4225760" cy="35423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44656" y="3010937"/>
              <a:ext cx="3528392" cy="140807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ja-JP" sz="1050" b="1" dirty="0" smtClean="0">
                <a:solidFill>
                  <a:schemeClr val="accent2"/>
                </a:solidFill>
              </a:endParaRPr>
            </a:p>
            <a:p>
              <a:r>
                <a:rPr lang="en-US" altLang="ja-JP" sz="1200" b="1" dirty="0" smtClean="0">
                  <a:solidFill>
                    <a:schemeClr val="accent2"/>
                  </a:solidFill>
                </a:rPr>
                <a:t>【</a:t>
              </a:r>
              <a:r>
                <a:rPr lang="ja-JP" altLang="en-US" sz="1200" b="1" dirty="0" smtClean="0">
                  <a:solidFill>
                    <a:schemeClr val="accent2"/>
                  </a:solidFill>
                </a:rPr>
                <a:t>業務</a:t>
              </a:r>
              <a:r>
                <a:rPr lang="en-US" altLang="ja-JP" sz="1200" b="1" dirty="0" smtClean="0">
                  <a:solidFill>
                    <a:schemeClr val="accent2"/>
                  </a:solidFill>
                </a:rPr>
                <a:t>】</a:t>
              </a:r>
              <a:r>
                <a:rPr lang="ja-JP" altLang="en-US" sz="1200" b="1" dirty="0" smtClean="0">
                  <a:solidFill>
                    <a:schemeClr val="accent2"/>
                  </a:solidFill>
                </a:rPr>
                <a:t>プロジェクト・技術マネジメント</a:t>
              </a:r>
              <a:endParaRPr lang="en-US" altLang="ja-JP" sz="120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最終デザイン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1050" b="1" dirty="0" smtClean="0">
                  <a:solidFill>
                    <a:schemeClr val="accent2"/>
                  </a:solidFill>
                </a:rPr>
                <a:t>基準</a:t>
              </a: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技術開発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1050" b="1" dirty="0" smtClean="0">
                  <a:solidFill>
                    <a:schemeClr val="accent2"/>
                  </a:solidFill>
                </a:rPr>
                <a:t>スケジューリング</a:t>
              </a:r>
              <a:endParaRPr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コスト評価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1050" b="1" dirty="0" smtClean="0">
                  <a:solidFill>
                    <a:schemeClr val="accent2"/>
                  </a:solidFill>
                </a:rPr>
                <a:t>EDMS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国際連携　　　</a:t>
              </a:r>
              <a:r>
                <a:rPr kumimoji="1" lang="en-US" altLang="ja-JP" sz="1050" b="1" dirty="0" smtClean="0">
                  <a:solidFill>
                    <a:schemeClr val="accent2"/>
                  </a:solidFill>
                </a:rPr>
                <a:t>etc.</a:t>
              </a:r>
              <a:endParaRPr kumimoji="1" lang="ja-JP" altLang="en-US" sz="1050" b="1" dirty="0">
                <a:solidFill>
                  <a:schemeClr val="accent2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77895" y="2740278"/>
              <a:ext cx="2529449" cy="369332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accent2"/>
                  </a:solidFill>
                </a:rPr>
                <a:t>ILC </a:t>
              </a:r>
              <a:r>
                <a:rPr lang="ja-JP" altLang="en-US" b="1" dirty="0" smtClean="0">
                  <a:solidFill>
                    <a:schemeClr val="accent2"/>
                  </a:solidFill>
                </a:rPr>
                <a:t>プロジェクト・ユニット</a:t>
              </a:r>
              <a:endParaRPr kumimoji="1" lang="ja-JP" altLang="en-US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5" name="直線コネクタ 74"/>
            <p:cNvCxnSpPr>
              <a:stCxn id="116" idx="2"/>
              <a:endCxn id="17" idx="0"/>
            </p:cNvCxnSpPr>
            <p:nvPr/>
          </p:nvCxnSpPr>
          <p:spPr>
            <a:xfrm>
              <a:off x="2329129" y="4921701"/>
              <a:ext cx="0" cy="8154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874773" y="1725274"/>
              <a:ext cx="0" cy="709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グループ化 114"/>
            <p:cNvGrpSpPr/>
            <p:nvPr/>
          </p:nvGrpSpPr>
          <p:grpSpPr>
            <a:xfrm>
              <a:off x="1288367" y="4583147"/>
              <a:ext cx="2135521" cy="816997"/>
              <a:chOff x="2597172" y="3800088"/>
              <a:chExt cx="2135521" cy="816997"/>
            </a:xfrm>
          </p:grpSpPr>
          <p:sp>
            <p:nvSpPr>
              <p:cNvPr id="116" name="テキスト ボックス 115"/>
              <p:cNvSpPr txBox="1"/>
              <p:nvPr/>
            </p:nvSpPr>
            <p:spPr>
              <a:xfrm>
                <a:off x="2673567" y="3800088"/>
                <a:ext cx="1928733" cy="33855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b="1" dirty="0" smtClean="0">
                    <a:solidFill>
                      <a:schemeClr val="accent1"/>
                    </a:solidFill>
                  </a:rPr>
                  <a:t>プロジェクトリーダー</a:t>
                </a:r>
                <a:endParaRPr kumimoji="1" lang="ja-JP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2597172" y="4278531"/>
                <a:ext cx="2135521" cy="33855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b="1" dirty="0" smtClean="0">
                    <a:solidFill>
                      <a:schemeClr val="accent1"/>
                    </a:solidFill>
                  </a:rPr>
                  <a:t>プロジェクト副リーダー</a:t>
                </a:r>
                <a:endParaRPr kumimoji="1" lang="ja-JP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1" name="テキスト ボックス 140"/>
            <p:cNvSpPr txBox="1"/>
            <p:nvPr/>
          </p:nvSpPr>
          <p:spPr>
            <a:xfrm>
              <a:off x="4879527" y="3018529"/>
              <a:ext cx="4171930" cy="173124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ja-JP" sz="1050" b="1" dirty="0" smtClean="0">
                <a:solidFill>
                  <a:schemeClr val="accent2"/>
                </a:solidFill>
              </a:endParaRPr>
            </a:p>
            <a:p>
              <a:r>
                <a:rPr lang="en-US" altLang="ja-JP" sz="1200" b="1" dirty="0" smtClean="0">
                  <a:solidFill>
                    <a:schemeClr val="accent2"/>
                  </a:solidFill>
                </a:rPr>
                <a:t>【</a:t>
              </a:r>
              <a:r>
                <a:rPr lang="ja-JP" altLang="en-US" sz="1200" b="1" dirty="0" smtClean="0">
                  <a:solidFill>
                    <a:schemeClr val="accent2"/>
                  </a:solidFill>
                </a:rPr>
                <a:t>業務</a:t>
              </a:r>
              <a:r>
                <a:rPr lang="en-US" altLang="ja-JP" sz="1200" b="1" dirty="0" smtClean="0">
                  <a:solidFill>
                    <a:schemeClr val="accent2"/>
                  </a:solidFill>
                </a:rPr>
                <a:t>】</a:t>
              </a:r>
              <a:r>
                <a:rPr lang="ja-JP" altLang="en-US" sz="1200" b="1" dirty="0" smtClean="0">
                  <a:solidFill>
                    <a:schemeClr val="accent2"/>
                  </a:solidFill>
                </a:rPr>
                <a:t>プロジェクト・推進総括マネジメント</a:t>
              </a:r>
              <a:endParaRPr lang="en-US" altLang="ja-JP" sz="120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プロジェクト進捗運営等の管理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1050" b="1" dirty="0" smtClean="0">
                  <a:solidFill>
                    <a:schemeClr val="accent2"/>
                  </a:solidFill>
                </a:rPr>
                <a:t>経費執行管理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1050" b="1" dirty="0" smtClean="0">
                  <a:solidFill>
                    <a:schemeClr val="accent2"/>
                  </a:solidFill>
                </a:rPr>
                <a:t>ILC</a:t>
              </a:r>
              <a:r>
                <a:rPr lang="ja-JP" altLang="en-US" sz="1050" b="1" dirty="0" smtClean="0">
                  <a:solidFill>
                    <a:schemeClr val="accent2"/>
                  </a:solidFill>
                </a:rPr>
                <a:t>準備･推進国際センター</a:t>
              </a:r>
              <a:r>
                <a:rPr lang="en-US" altLang="ja-JP" sz="1050" b="1" dirty="0" smtClean="0">
                  <a:solidFill>
                    <a:schemeClr val="accent2"/>
                  </a:solidFill>
                </a:rPr>
                <a:t>(</a:t>
              </a:r>
              <a:r>
                <a:rPr lang="ja-JP" altLang="en-US" sz="1050" b="1" dirty="0" smtClean="0">
                  <a:solidFill>
                    <a:schemeClr val="accent2"/>
                  </a:solidFill>
                </a:rPr>
                <a:t>仮称</a:t>
              </a:r>
              <a:r>
                <a:rPr lang="en-US" altLang="ja-JP" sz="1050" b="1" dirty="0" smtClean="0">
                  <a:solidFill>
                    <a:schemeClr val="accent2"/>
                  </a:solidFill>
                </a:rPr>
                <a:t>)</a:t>
              </a:r>
              <a:r>
                <a:rPr lang="ja-JP" altLang="en-US" sz="1050" b="1" dirty="0" smtClean="0">
                  <a:solidFill>
                    <a:schemeClr val="accent2"/>
                  </a:solidFill>
                </a:rPr>
                <a:t>の設置委員会運営及び設置準備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文科省及び機構内との連絡調整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1050" b="1" dirty="0" smtClean="0">
                  <a:solidFill>
                    <a:schemeClr val="accent2"/>
                  </a:solidFill>
                </a:rPr>
                <a:t>国内組織（高エネルギー物理学研究者会議、</a:t>
              </a:r>
              <a:r>
                <a:rPr lang="en-US" altLang="ja-JP" sz="1050" b="1" dirty="0" smtClean="0">
                  <a:solidFill>
                    <a:schemeClr val="accent2"/>
                  </a:solidFill>
                </a:rPr>
                <a:t>ILC</a:t>
              </a:r>
              <a:r>
                <a:rPr lang="ja-JP" altLang="en-US" sz="1050" b="1" dirty="0" smtClean="0">
                  <a:solidFill>
                    <a:schemeClr val="accent2"/>
                  </a:solidFill>
                </a:rPr>
                <a:t>戦略会議等）との連絡調整</a:t>
              </a:r>
              <a:endParaRPr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1050" b="1" dirty="0">
                  <a:solidFill>
                    <a:schemeClr val="accent2"/>
                  </a:solidFill>
                </a:rPr>
                <a:t>海外</a:t>
              </a: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組織（</a:t>
              </a:r>
              <a:r>
                <a:rPr kumimoji="1" lang="en-US" altLang="ja-JP" sz="1050" b="1" dirty="0" smtClean="0">
                  <a:solidFill>
                    <a:schemeClr val="accent2"/>
                  </a:solidFill>
                </a:rPr>
                <a:t>LCC</a:t>
              </a:r>
              <a:r>
                <a:rPr kumimoji="1" lang="ja-JP" altLang="en-US" sz="1050" b="1" dirty="0" err="1" smtClean="0">
                  <a:solidFill>
                    <a:schemeClr val="accent2"/>
                  </a:solidFill>
                </a:rPr>
                <a:t>、</a:t>
              </a:r>
              <a:r>
                <a:rPr kumimoji="1" lang="en-US" altLang="ja-JP" sz="1050" b="1" dirty="0" smtClean="0">
                  <a:solidFill>
                    <a:schemeClr val="accent2"/>
                  </a:solidFill>
                </a:rPr>
                <a:t>ICFA</a:t>
              </a:r>
              <a:r>
                <a:rPr kumimoji="1" lang="ja-JP" altLang="en-US" sz="1050" b="1" dirty="0" err="1" smtClean="0">
                  <a:solidFill>
                    <a:schemeClr val="accent2"/>
                  </a:solidFill>
                </a:rPr>
                <a:t>、</a:t>
              </a:r>
              <a:r>
                <a:rPr kumimoji="1" lang="en-US" altLang="ja-JP" sz="1050" b="1" dirty="0" smtClean="0">
                  <a:solidFill>
                    <a:schemeClr val="accent2"/>
                  </a:solidFill>
                </a:rPr>
                <a:t>FALC</a:t>
              </a: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等）との連絡調整</a:t>
              </a:r>
              <a:endParaRPr kumimoji="1" lang="en-US" altLang="ja-JP" sz="1050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1050" b="1" dirty="0" smtClean="0">
                  <a:solidFill>
                    <a:schemeClr val="accent2"/>
                  </a:solidFill>
                </a:rPr>
                <a:t>その他広報及び国際連携等の渉外事項　　　</a:t>
              </a:r>
              <a:r>
                <a:rPr kumimoji="1" lang="en-US" altLang="ja-JP" sz="1050" b="1" dirty="0" smtClean="0">
                  <a:solidFill>
                    <a:schemeClr val="accent2"/>
                  </a:solidFill>
                </a:rPr>
                <a:t>etc.</a:t>
              </a:r>
              <a:endParaRPr kumimoji="1" lang="ja-JP" altLang="en-US" sz="1050" b="1" dirty="0">
                <a:solidFill>
                  <a:schemeClr val="accent2"/>
                </a:solidFill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899866" y="2735519"/>
              <a:ext cx="2037795" cy="369332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>
                  <a:solidFill>
                    <a:schemeClr val="accent2"/>
                  </a:solidFill>
                </a:rPr>
                <a:t>推進統括・ユニット</a:t>
              </a:r>
              <a:endParaRPr kumimoji="1" lang="ja-JP" altLang="en-US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42" name="直線コネクタ 141"/>
            <p:cNvCxnSpPr/>
            <p:nvPr/>
          </p:nvCxnSpPr>
          <p:spPr>
            <a:xfrm>
              <a:off x="5153168" y="5171710"/>
              <a:ext cx="0" cy="8578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テキスト ボックス 132"/>
            <p:cNvSpPr txBox="1"/>
            <p:nvPr/>
          </p:nvSpPr>
          <p:spPr>
            <a:xfrm>
              <a:off x="5048173" y="5419749"/>
              <a:ext cx="2222083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chemeClr val="accent1"/>
                  </a:solidFill>
                </a:rPr>
                <a:t>総務・経理・企画チーム</a:t>
              </a:r>
              <a:endParaRPr kumimoji="1" lang="ja-JP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5048173" y="6029557"/>
              <a:ext cx="2635658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chemeClr val="accent1"/>
                  </a:solidFill>
                </a:rPr>
                <a:t>国際連携・渉外・広報チーム</a:t>
              </a:r>
              <a:endParaRPr kumimoji="1" lang="ja-JP" altLang="en-US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直線コネクタ 44"/>
            <p:cNvCxnSpPr/>
            <p:nvPr/>
          </p:nvCxnSpPr>
          <p:spPr>
            <a:xfrm flipH="1">
              <a:off x="1631980" y="2434873"/>
              <a:ext cx="42867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631980" y="2434873"/>
              <a:ext cx="0" cy="305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5918763" y="2434873"/>
              <a:ext cx="0" cy="305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2219337" y="1941573"/>
              <a:ext cx="2341926" cy="276999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ILC</a:t>
              </a:r>
              <a:r>
                <a:rPr lang="ja-JP" altLang="en-US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準備･推進国際センター</a:t>
              </a:r>
              <a:r>
                <a:rPr lang="en-US" altLang="ja-JP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ja-JP" altLang="en-US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仮称</a:t>
              </a:r>
              <a:r>
                <a:rPr lang="en-US" altLang="ja-JP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)</a:t>
              </a:r>
              <a:endParaRPr kumimoji="1" lang="ja-JP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 flipH="1">
              <a:off x="2411596" y="1549616"/>
              <a:ext cx="9599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3383068" y="1554337"/>
              <a:ext cx="0" cy="3872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図表 39"/>
          <p:cNvGraphicFramePr/>
          <p:nvPr>
            <p:extLst/>
          </p:nvPr>
        </p:nvGraphicFramePr>
        <p:xfrm>
          <a:off x="3377744" y="-662329"/>
          <a:ext cx="56564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1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442</Words>
  <Application>Microsoft Macintosh PowerPoint</Application>
  <PresentationFormat>画面に合わせる (4:3)</PresentationFormat>
  <Paragraphs>181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suzuki</dc:creator>
  <cp:lastModifiedBy>田内 利明</cp:lastModifiedBy>
  <cp:revision>189</cp:revision>
  <cp:lastPrinted>2013-04-01T05:23:06Z</cp:lastPrinted>
  <dcterms:created xsi:type="dcterms:W3CDTF">2012-10-25T06:15:03Z</dcterms:created>
  <dcterms:modified xsi:type="dcterms:W3CDTF">2014-02-13T02:48:18Z</dcterms:modified>
</cp:coreProperties>
</file>