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7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28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03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13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98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58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74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35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9D0D-C82B-41A9-97D2-CC5F716C1C97}" type="datetimeFigureOut">
              <a:rPr kumimoji="1" lang="ja-JP" altLang="en-US" smtClean="0"/>
              <a:t>2013/6/11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2BCA8-E888-4A80-8604-D4CC359E2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86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Roadmap Review Report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Yasuhiro Okada</a:t>
            </a:r>
          </a:p>
          <a:p>
            <a:r>
              <a:rPr lang="en-US" altLang="ja-JP" dirty="0"/>
              <a:t>LC</a:t>
            </a:r>
            <a:r>
              <a:rPr lang="ja-JP" altLang="en-US" dirty="0" smtClean="0"/>
              <a:t>計画推進委員会</a:t>
            </a:r>
            <a:endParaRPr lang="en-US" altLang="ja-JP" dirty="0" smtClean="0"/>
          </a:p>
          <a:p>
            <a:r>
              <a:rPr lang="en-US" altLang="ja-JP" dirty="0" smtClean="0"/>
              <a:t>June 11, 2013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23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Roadmap review committee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3312368" cy="2592288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The roadmap review committee was held on April 5-6, 2013 at KEK. </a:t>
            </a:r>
            <a:endParaRPr lang="en-US" altLang="ja-JP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12776"/>
            <a:ext cx="543877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8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ILC in the Roadmap 2013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45024"/>
            <a:ext cx="85915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73723"/>
            <a:ext cx="8309327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2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9" y="2708920"/>
            <a:ext cx="859105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 remarks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57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Comments on ILC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99" y="2996952"/>
            <a:ext cx="872589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319193" cy="95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3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90834"/>
            <a:ext cx="7272808" cy="354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7026"/>
            <a:ext cx="8741220" cy="71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539552" y="4310483"/>
            <a:ext cx="7416824" cy="2421516"/>
            <a:chOff x="666769" y="4415361"/>
            <a:chExt cx="7416824" cy="242151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769" y="4809144"/>
              <a:ext cx="7416824" cy="2027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769" y="4415361"/>
              <a:ext cx="2736304" cy="411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48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925919" cy="316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597544" y="3553952"/>
            <a:ext cx="7723911" cy="2736304"/>
            <a:chOff x="683568" y="3573016"/>
            <a:chExt cx="7253287" cy="2462758"/>
          </a:xfrm>
        </p:grpSpPr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3573016"/>
              <a:ext cx="7210425" cy="176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355" y="5445224"/>
              <a:ext cx="704850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11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40</Words>
  <Application>Microsoft Office PowerPoint</Application>
  <PresentationFormat>画面に合わせる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Roadmap Review Report </vt:lpstr>
      <vt:lpstr>Roadmap review committee</vt:lpstr>
      <vt:lpstr>ILC in the Roadmap 2013</vt:lpstr>
      <vt:lpstr>General remarks</vt:lpstr>
      <vt:lpstr>Comments on ILC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chochin4</dc:creator>
  <cp:lastModifiedBy>chochin4</cp:lastModifiedBy>
  <cp:revision>8</cp:revision>
  <dcterms:created xsi:type="dcterms:W3CDTF">2013-06-10T11:34:08Z</dcterms:created>
  <dcterms:modified xsi:type="dcterms:W3CDTF">2013-06-11T02:58:54Z</dcterms:modified>
</cp:coreProperties>
</file>