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3" r:id="rId5"/>
    <p:sldMasterId id="2147483654" r:id="rId6"/>
    <p:sldMasterId id="2147483655" r:id="rId7"/>
    <p:sldMasterId id="2147483660" r:id="rId8"/>
    <p:sldMasterId id="2147483661" r:id="rId9"/>
    <p:sldMasterId id="2147483662" r:id="rId10"/>
    <p:sldMasterId id="2147483663" r:id="rId11"/>
    <p:sldMasterId id="2147483664" r:id="rId12"/>
    <p:sldMasterId id="2147483665" r:id="rId13"/>
    <p:sldMasterId id="2147483666" r:id="rId14"/>
    <p:sldMasterId id="2147483667" r:id="rId15"/>
    <p:sldMasterId id="2147483668" r:id="rId16"/>
    <p:sldMasterId id="2147483669" r:id="rId17"/>
    <p:sldMasterId id="2147483670" r:id="rId18"/>
    <p:sldMasterId id="2147483671" r:id="rId19"/>
    <p:sldMasterId id="2147483672" r:id="rId20"/>
    <p:sldMasterId id="2147483673" r:id="rId21"/>
  </p:sldMasterIdLst>
  <p:notesMasterIdLst>
    <p:notesMasterId r:id="rId45"/>
  </p:notesMasterIdLst>
  <p:sldIdLst>
    <p:sldId id="271" r:id="rId22"/>
    <p:sldId id="294" r:id="rId23"/>
    <p:sldId id="293" r:id="rId24"/>
    <p:sldId id="281" r:id="rId25"/>
    <p:sldId id="283" r:id="rId26"/>
    <p:sldId id="298" r:id="rId27"/>
    <p:sldId id="272" r:id="rId28"/>
    <p:sldId id="299" r:id="rId29"/>
    <p:sldId id="279" r:id="rId30"/>
    <p:sldId id="304" r:id="rId31"/>
    <p:sldId id="306" r:id="rId32"/>
    <p:sldId id="300" r:id="rId33"/>
    <p:sldId id="310" r:id="rId34"/>
    <p:sldId id="311" r:id="rId35"/>
    <p:sldId id="307" r:id="rId36"/>
    <p:sldId id="308" r:id="rId37"/>
    <p:sldId id="315" r:id="rId38"/>
    <p:sldId id="309" r:id="rId39"/>
    <p:sldId id="313" r:id="rId40"/>
    <p:sldId id="277" r:id="rId41"/>
    <p:sldId id="305" r:id="rId42"/>
    <p:sldId id="278" r:id="rId43"/>
    <p:sldId id="297" r:id="rId44"/>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ヒラギノ角ゴ Pro W3" charset="0"/>
        <a:ea typeface="ヒラギノ角ゴ Pro W3" charset="0"/>
        <a:cs typeface="ヒラギノ角ゴ Pro W3" charset="0"/>
        <a:sym typeface="ヒラギノ角ゴ Pro W3" charset="0"/>
      </a:defRPr>
    </a:lvl1pPr>
    <a:lvl2pPr marL="457200" algn="ctr" rtl="0" fontAlgn="base">
      <a:spcBef>
        <a:spcPct val="0"/>
      </a:spcBef>
      <a:spcAft>
        <a:spcPct val="0"/>
      </a:spcAft>
      <a:defRPr sz="4200" kern="1200">
        <a:solidFill>
          <a:srgbClr val="000000"/>
        </a:solidFill>
        <a:latin typeface="ヒラギノ角ゴ Pro W3" charset="0"/>
        <a:ea typeface="ヒラギノ角ゴ Pro W3" charset="0"/>
        <a:cs typeface="ヒラギノ角ゴ Pro W3" charset="0"/>
        <a:sym typeface="ヒラギノ角ゴ Pro W3" charset="0"/>
      </a:defRPr>
    </a:lvl2pPr>
    <a:lvl3pPr marL="914400" algn="ctr" rtl="0" fontAlgn="base">
      <a:spcBef>
        <a:spcPct val="0"/>
      </a:spcBef>
      <a:spcAft>
        <a:spcPct val="0"/>
      </a:spcAft>
      <a:defRPr sz="4200" kern="1200">
        <a:solidFill>
          <a:srgbClr val="000000"/>
        </a:solidFill>
        <a:latin typeface="ヒラギノ角ゴ Pro W3" charset="0"/>
        <a:ea typeface="ヒラギノ角ゴ Pro W3" charset="0"/>
        <a:cs typeface="ヒラギノ角ゴ Pro W3" charset="0"/>
        <a:sym typeface="ヒラギノ角ゴ Pro W3" charset="0"/>
      </a:defRPr>
    </a:lvl3pPr>
    <a:lvl4pPr marL="1371600" algn="ctr" rtl="0" fontAlgn="base">
      <a:spcBef>
        <a:spcPct val="0"/>
      </a:spcBef>
      <a:spcAft>
        <a:spcPct val="0"/>
      </a:spcAft>
      <a:defRPr sz="4200" kern="1200">
        <a:solidFill>
          <a:srgbClr val="000000"/>
        </a:solidFill>
        <a:latin typeface="ヒラギノ角ゴ Pro W3" charset="0"/>
        <a:ea typeface="ヒラギノ角ゴ Pro W3" charset="0"/>
        <a:cs typeface="ヒラギノ角ゴ Pro W3" charset="0"/>
        <a:sym typeface="ヒラギノ角ゴ Pro W3" charset="0"/>
      </a:defRPr>
    </a:lvl4pPr>
    <a:lvl5pPr marL="1828800" algn="ctr" rtl="0" fontAlgn="base">
      <a:spcBef>
        <a:spcPct val="0"/>
      </a:spcBef>
      <a:spcAft>
        <a:spcPct val="0"/>
      </a:spcAft>
      <a:defRPr sz="4200" kern="1200">
        <a:solidFill>
          <a:srgbClr val="000000"/>
        </a:solidFill>
        <a:latin typeface="ヒラギノ角ゴ Pro W3" charset="0"/>
        <a:ea typeface="ヒラギノ角ゴ Pro W3" charset="0"/>
        <a:cs typeface="ヒラギノ角ゴ Pro W3" charset="0"/>
        <a:sym typeface="ヒラギノ角ゴ Pro W3" charset="0"/>
      </a:defRPr>
    </a:lvl5pPr>
    <a:lvl6pPr marL="2286000" algn="l" defTabSz="457200" rtl="0" eaLnBrk="1" latinLnBrk="0" hangingPunct="1">
      <a:defRPr sz="4200" kern="1200">
        <a:solidFill>
          <a:srgbClr val="000000"/>
        </a:solidFill>
        <a:latin typeface="ヒラギノ角ゴ Pro W3" charset="0"/>
        <a:ea typeface="ヒラギノ角ゴ Pro W3" charset="0"/>
        <a:cs typeface="ヒラギノ角ゴ Pro W3" charset="0"/>
        <a:sym typeface="ヒラギノ角ゴ Pro W3" charset="0"/>
      </a:defRPr>
    </a:lvl6pPr>
    <a:lvl7pPr marL="2743200" algn="l" defTabSz="457200" rtl="0" eaLnBrk="1" latinLnBrk="0" hangingPunct="1">
      <a:defRPr sz="4200" kern="1200">
        <a:solidFill>
          <a:srgbClr val="000000"/>
        </a:solidFill>
        <a:latin typeface="ヒラギノ角ゴ Pro W3" charset="0"/>
        <a:ea typeface="ヒラギノ角ゴ Pro W3" charset="0"/>
        <a:cs typeface="ヒラギノ角ゴ Pro W3" charset="0"/>
        <a:sym typeface="ヒラギノ角ゴ Pro W3" charset="0"/>
      </a:defRPr>
    </a:lvl7pPr>
    <a:lvl8pPr marL="3200400" algn="l" defTabSz="457200" rtl="0" eaLnBrk="1" latinLnBrk="0" hangingPunct="1">
      <a:defRPr sz="4200" kern="1200">
        <a:solidFill>
          <a:srgbClr val="000000"/>
        </a:solidFill>
        <a:latin typeface="ヒラギノ角ゴ Pro W3" charset="0"/>
        <a:ea typeface="ヒラギノ角ゴ Pro W3" charset="0"/>
        <a:cs typeface="ヒラギノ角ゴ Pro W3" charset="0"/>
        <a:sym typeface="ヒラギノ角ゴ Pro W3" charset="0"/>
      </a:defRPr>
    </a:lvl8pPr>
    <a:lvl9pPr marL="3657600" algn="l" defTabSz="457200" rtl="0" eaLnBrk="1" latinLnBrk="0" hangingPunct="1">
      <a:defRPr sz="4200" kern="1200">
        <a:solidFill>
          <a:srgbClr val="000000"/>
        </a:solidFill>
        <a:latin typeface="ヒラギノ角ゴ Pro W3" charset="0"/>
        <a:ea typeface="ヒラギノ角ゴ Pro W3" charset="0"/>
        <a:cs typeface="ヒラギノ角ゴ Pro W3" charset="0"/>
        <a:sym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416" y="-128"/>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9698"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Tree>
    <p:extLst>
      <p:ext uri="{BB962C8B-B14F-4D97-AF65-F5344CB8AC3E}">
        <p14:creationId xmlns:p14="http://schemas.microsoft.com/office/powerpoint/2010/main" val="3833806958"/>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kumimoji="1" sz="1200" kern="1200">
        <a:solidFill>
          <a:schemeClr val="tx1"/>
        </a:solidFill>
        <a:latin typeface="ヒラギノ角ゴ Pro W3" charset="0"/>
        <a:ea typeface="ＭＳ Ｐゴシック" charset="0"/>
        <a:cs typeface="ＭＳ Ｐゴシック" charset="0"/>
      </a:defRPr>
    </a:lvl1pPr>
    <a:lvl2pPr marL="457200" algn="l" rtl="0" fontAlgn="base">
      <a:spcBef>
        <a:spcPct val="0"/>
      </a:spcBef>
      <a:spcAft>
        <a:spcPct val="0"/>
      </a:spcAft>
      <a:defRPr kumimoji="1" sz="1200" kern="1200">
        <a:solidFill>
          <a:schemeClr val="tx1"/>
        </a:solidFill>
        <a:latin typeface="ヒラギノ角ゴ Pro W3" charset="0"/>
        <a:ea typeface="ＭＳ Ｐゴシック" charset="0"/>
        <a:cs typeface="+mn-cs"/>
      </a:defRPr>
    </a:lvl2pPr>
    <a:lvl3pPr marL="914400" algn="l" rtl="0" fontAlgn="base">
      <a:spcBef>
        <a:spcPct val="0"/>
      </a:spcBef>
      <a:spcAft>
        <a:spcPct val="0"/>
      </a:spcAft>
      <a:defRPr kumimoji="1" sz="1200" kern="1200">
        <a:solidFill>
          <a:schemeClr val="tx1"/>
        </a:solidFill>
        <a:latin typeface="ヒラギノ角ゴ Pro W3" charset="0"/>
        <a:ea typeface="ＭＳ Ｐゴシック" charset="0"/>
        <a:cs typeface="+mn-cs"/>
      </a:defRPr>
    </a:lvl3pPr>
    <a:lvl4pPr marL="1371600" algn="l" rtl="0" fontAlgn="base">
      <a:spcBef>
        <a:spcPct val="0"/>
      </a:spcBef>
      <a:spcAft>
        <a:spcPct val="0"/>
      </a:spcAft>
      <a:defRPr kumimoji="1" sz="1200" kern="1200">
        <a:solidFill>
          <a:schemeClr val="tx1"/>
        </a:solidFill>
        <a:latin typeface="ヒラギノ角ゴ Pro W3" charset="0"/>
        <a:ea typeface="ＭＳ Ｐゴシック" charset="0"/>
        <a:cs typeface="+mn-cs"/>
      </a:defRPr>
    </a:lvl4pPr>
    <a:lvl5pPr marL="1828800" algn="l" rtl="0" fontAlgn="base">
      <a:spcBef>
        <a:spcPct val="0"/>
      </a:spcBef>
      <a:spcAft>
        <a:spcPct val="0"/>
      </a:spcAft>
      <a:defRPr kumimoji="1" sz="1200" kern="1200">
        <a:solidFill>
          <a:schemeClr val="tx1"/>
        </a:solidFill>
        <a:latin typeface="ヒラギノ角ゴ Pro W3"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a:defRPr/>
            </a:pPr>
            <a:endParaRPr kumimoji="0" lang="ja-JP" altLang="en-US" sz="18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a:solidFill>
            <a:srgbClr val="FFFFFF"/>
          </a:solidFill>
          <a:ln/>
        </p:spPr>
      </p:sp>
      <p:sp>
        <p:nvSpPr>
          <p:cNvPr id="53250" name="Rectangle 2"/>
          <p:cNvSpPr>
            <a:spLocks noGrp="1" noChangeArrowheads="1"/>
          </p:cNvSpPr>
          <p:nvPr>
            <p:ph type="body" idx="1"/>
          </p:nvPr>
        </p:nvSpPr>
        <p:spPr>
          <a:ln/>
        </p:spPr>
        <p:txBody>
          <a:bodyPr/>
          <a:lstStyle/>
          <a:p>
            <a:pPr>
              <a:defRPr/>
            </a:pPr>
            <a:endParaRPr kumimoji="0" lang="ja-JP" altLang="en-US" sz="16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Rot="1" noChangeAspect="1" noChangeArrowheads="1"/>
          </p:cNvSpPr>
          <p:nvPr>
            <p:ph type="sldImg"/>
          </p:nvPr>
        </p:nvSpPr>
        <p:spPr>
          <a:solidFill>
            <a:srgbClr val="FFFFFF"/>
          </a:solidFill>
          <a:ln/>
        </p:spPr>
      </p:sp>
      <p:sp>
        <p:nvSpPr>
          <p:cNvPr id="58370" name="Rectangle 2"/>
          <p:cNvSpPr>
            <a:spLocks noGrp="1" noChangeArrowheads="1"/>
          </p:cNvSpPr>
          <p:nvPr>
            <p:ph type="body" idx="1"/>
          </p:nvPr>
        </p:nvSpPr>
        <p:spPr>
          <a:ln/>
        </p:spPr>
        <p:txBody>
          <a:bodyPr/>
          <a:lstStyle/>
          <a:p>
            <a:pPr>
              <a:defRPr/>
            </a:pPr>
            <a:endParaRPr kumimoji="0" lang="ja-JP" altLang="en-US" sz="16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Rot="1" noChangeAspect="1" noChangeArrowheads="1"/>
          </p:cNvSpPr>
          <p:nvPr>
            <p:ph type="sldImg"/>
          </p:nvPr>
        </p:nvSpPr>
        <p:spPr>
          <a:solidFill>
            <a:srgbClr val="FFFFFF"/>
          </a:solidFill>
          <a:ln/>
        </p:spPr>
      </p:sp>
      <p:sp>
        <p:nvSpPr>
          <p:cNvPr id="60418" name="Rectangle 2"/>
          <p:cNvSpPr>
            <a:spLocks noGrp="1" noChangeArrowheads="1"/>
          </p:cNvSpPr>
          <p:nvPr>
            <p:ph type="body" idx="1"/>
          </p:nvPr>
        </p:nvSpPr>
        <p:spPr>
          <a:ln/>
        </p:spPr>
        <p:txBody>
          <a:bodyPr/>
          <a:lstStyle/>
          <a:p>
            <a:pPr>
              <a:defRPr/>
            </a:pPr>
            <a:endParaRPr kumimoji="0" lang="ja-JP" altLang="en-US" sz="16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p:cNvSpPr>
          <p:nvPr>
            <p:ph type="sldImg"/>
          </p:nvPr>
        </p:nvSpPr>
        <p:spPr>
          <a:solidFill>
            <a:srgbClr val="FFFFFF"/>
          </a:solidFill>
          <a:ln/>
        </p:spPr>
      </p:sp>
      <p:sp>
        <p:nvSpPr>
          <p:cNvPr id="63490" name="Rectangle 2"/>
          <p:cNvSpPr>
            <a:spLocks noGrp="1" noChangeArrowheads="1"/>
          </p:cNvSpPr>
          <p:nvPr>
            <p:ph type="body" idx="1"/>
          </p:nvPr>
        </p:nvSpPr>
        <p:spPr>
          <a:ln/>
        </p:spPr>
        <p:txBody>
          <a:bodyPr/>
          <a:lstStyle/>
          <a:p>
            <a:pPr>
              <a:defRPr/>
            </a:pPr>
            <a:endParaRPr kumimoji="0" lang="ja-JP" altLang="en-US" sz="16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Rot="1" noChangeAspect="1" noChangeArrowheads="1"/>
          </p:cNvSpPr>
          <p:nvPr>
            <p:ph type="sldImg"/>
          </p:nvPr>
        </p:nvSpPr>
        <p:spPr>
          <a:solidFill>
            <a:srgbClr val="FFFFFF"/>
          </a:solidFill>
          <a:ln/>
        </p:spPr>
      </p:sp>
      <p:sp>
        <p:nvSpPr>
          <p:cNvPr id="69634" name="Rectangle 2"/>
          <p:cNvSpPr>
            <a:spLocks noGrp="1" noChangeArrowheads="1"/>
          </p:cNvSpPr>
          <p:nvPr>
            <p:ph type="body" idx="1"/>
          </p:nvPr>
        </p:nvSpPr>
        <p:spPr>
          <a:ln/>
        </p:spPr>
        <p:txBody>
          <a:bodyPr/>
          <a:lstStyle/>
          <a:p>
            <a:pPr>
              <a:defRPr/>
            </a:pPr>
            <a:endParaRPr kumimoji="0" lang="ja-JP" altLang="en-US" sz="1600" dirty="0" smtClean="0">
              <a:latin typeface="ヒラギノ角ゴ ProN W3" charset="0"/>
              <a:ea typeface="ヒラギノ角ゴ ProN W3" charset="0"/>
              <a:cs typeface="ヒラギノ角ゴ ProN W3" charset="0"/>
              <a:sym typeface="ヒラギノ角ゴ ProN W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Rot="1" noChangeAspect="1" noChangeArrowheads="1"/>
          </p:cNvSpPr>
          <p:nvPr>
            <p:ph type="sldImg"/>
          </p:nvPr>
        </p:nvSpPr>
        <p:spPr>
          <a:solidFill>
            <a:srgbClr val="FFFFFF"/>
          </a:solidFill>
          <a:ln/>
        </p:spPr>
      </p:sp>
      <p:sp>
        <p:nvSpPr>
          <p:cNvPr id="71682" name="Rectangle 2"/>
          <p:cNvSpPr>
            <a:spLocks noGrp="1" noChangeArrowheads="1"/>
          </p:cNvSpPr>
          <p:nvPr>
            <p:ph type="body" idx="1"/>
          </p:nvPr>
        </p:nvSpPr>
        <p:spPr>
          <a:ln/>
        </p:spPr>
        <p:txBody>
          <a:bodyPr/>
          <a:lstStyle/>
          <a:p>
            <a:pPr>
              <a:defRPr/>
            </a:pPr>
            <a:endParaRPr kumimoji="0" lang="ja-JP" altLang="en-US" sz="1600" dirty="0" smtClean="0">
              <a:latin typeface="ヒラギノ角ゴ ProN W3" charset="0"/>
              <a:ea typeface="ヒラギノ角ゴ ProN W3" charset="0"/>
              <a:cs typeface="ヒラギノ角ゴ ProN W3" charset="0"/>
              <a:sym typeface="ヒラギノ角ゴ ProN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solidFill>
            <a:srgbClr val="FFFFFF"/>
          </a:solidFill>
          <a:ln/>
        </p:spPr>
      </p:sp>
      <p:sp>
        <p:nvSpPr>
          <p:cNvPr id="32770" name="Rectangle 2"/>
          <p:cNvSpPr>
            <a:spLocks noGrp="1" noChangeArrowheads="1"/>
          </p:cNvSpPr>
          <p:nvPr>
            <p:ph type="body" idx="1"/>
          </p:nvPr>
        </p:nvSpPr>
        <p:spPr>
          <a:ln/>
        </p:spPr>
        <p:txBody>
          <a:bodyPr/>
          <a:lstStyle/>
          <a:p>
            <a:pPr>
              <a:defRPr/>
            </a:pPr>
            <a:endParaRPr kumimoji="0" lang="ja-JP" altLang="en-US" sz="1800" dirty="0" smtClean="0">
              <a:solidFill>
                <a:srgbClr val="000000"/>
              </a:solidFill>
              <a:ea typeface="ヒラギノ角ゴ Pro W3" charset="0"/>
              <a:cs typeface="ヒラギノ角ゴ Pro W3" charset="0"/>
              <a:sym typeface="ヒラギノ角ゴ Pro W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solidFill>
            <a:srgbClr val="FFFFFF"/>
          </a:solidFill>
          <a:ln/>
        </p:spPr>
      </p:sp>
      <p:sp>
        <p:nvSpPr>
          <p:cNvPr id="34818" name="Rectangle 2"/>
          <p:cNvSpPr>
            <a:spLocks noGrp="1" noChangeArrowheads="1"/>
          </p:cNvSpPr>
          <p:nvPr>
            <p:ph type="body" idx="1"/>
          </p:nvPr>
        </p:nvSpPr>
        <p:spPr>
          <a:ln/>
        </p:spPr>
        <p:txBody>
          <a:bodyPr/>
          <a:lstStyle/>
          <a:p>
            <a:pPr marL="57150">
              <a:spcBef>
                <a:spcPts val="588"/>
              </a:spcBef>
              <a:defRPr/>
            </a:pPr>
            <a:endParaRPr kumimoji="0" lang="ja-JP" altLang="en-US" sz="2200" dirty="0" smtClean="0">
              <a:solidFill>
                <a:srgbClr val="000000"/>
              </a:solidFill>
              <a:latin typeface="Arial" charset="0"/>
              <a:ea typeface="ヒラギノ角ゴ ProN W3" charset="0"/>
              <a:cs typeface="ヒラギノ角ゴ ProN W3" charset="0"/>
              <a:sym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a:solidFill>
            <a:srgbClr val="FFFFFF"/>
          </a:solidFill>
          <a:ln/>
        </p:spPr>
      </p:sp>
      <p:sp>
        <p:nvSpPr>
          <p:cNvPr id="38914" name="Rectangle 2"/>
          <p:cNvSpPr>
            <a:spLocks noGrp="1" noChangeArrowheads="1"/>
          </p:cNvSpPr>
          <p:nvPr>
            <p:ph type="body" idx="1"/>
          </p:nvPr>
        </p:nvSpPr>
        <p:spPr>
          <a:ln/>
        </p:spPr>
        <p:txBody>
          <a:bodyPr/>
          <a:lstStyle/>
          <a:p>
            <a:pPr>
              <a:defRPr/>
            </a:pPr>
            <a:endParaRPr kumimoji="0" lang="ja-JP" altLang="en-US" sz="18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a:solidFill>
            <a:srgbClr val="FFFFFF"/>
          </a:solidFill>
          <a:ln/>
        </p:spPr>
      </p:sp>
      <p:sp>
        <p:nvSpPr>
          <p:cNvPr id="41986" name="Rectangle 2"/>
          <p:cNvSpPr>
            <a:spLocks noGrp="1" noChangeArrowheads="1"/>
          </p:cNvSpPr>
          <p:nvPr>
            <p:ph type="body" idx="1"/>
          </p:nvPr>
        </p:nvSpPr>
        <p:spPr>
          <a:ln/>
        </p:spPr>
        <p:txBody>
          <a:bodyPr/>
          <a:lstStyle/>
          <a:p>
            <a:pPr>
              <a:defRPr/>
            </a:pPr>
            <a:endParaRPr kumimoji="0" lang="ja-JP" altLang="en-US" sz="1600" dirty="0" smtClean="0">
              <a:latin typeface="ヒラギノ角ゴ ProN W3" charset="0"/>
              <a:ea typeface="ヒラギノ角ゴ ProN W3" charset="0"/>
              <a:cs typeface="ヒラギノ角ゴ ProN W3" charset="0"/>
              <a:sym typeface="ヒラギノ角ゴ ProN W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Rot="1" noChangeAspect="1" noChangeArrowheads="1"/>
          </p:cNvSpPr>
          <p:nvPr>
            <p:ph type="sldImg"/>
          </p:nvPr>
        </p:nvSpPr>
        <p:spPr>
          <a:solidFill>
            <a:srgbClr val="FFFFFF"/>
          </a:solidFill>
          <a:ln/>
        </p:spPr>
      </p:sp>
      <p:sp>
        <p:nvSpPr>
          <p:cNvPr id="44034" name="Rectangle 2"/>
          <p:cNvSpPr>
            <a:spLocks noGrp="1" noChangeArrowheads="1"/>
          </p:cNvSpPr>
          <p:nvPr>
            <p:ph type="body" idx="1"/>
          </p:nvPr>
        </p:nvSpPr>
        <p:spPr>
          <a:ln/>
        </p:spPr>
        <p:txBody>
          <a:bodyPr/>
          <a:lstStyle/>
          <a:p>
            <a:pPr>
              <a:defRPr/>
            </a:pPr>
            <a:endParaRPr kumimoji="0" lang="ja-JP" altLang="en-US" sz="16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Rot="1" noChangeAspect="1" noChangeArrowheads="1"/>
          </p:cNvSpPr>
          <p:nvPr>
            <p:ph type="sldImg"/>
          </p:nvPr>
        </p:nvSpPr>
        <p:spPr>
          <a:solidFill>
            <a:srgbClr val="FFFFFF"/>
          </a:solidFill>
          <a:ln/>
        </p:spPr>
      </p:sp>
      <p:sp>
        <p:nvSpPr>
          <p:cNvPr id="46082" name="Rectangle 2"/>
          <p:cNvSpPr>
            <a:spLocks noGrp="1" noChangeArrowheads="1"/>
          </p:cNvSpPr>
          <p:nvPr>
            <p:ph type="body" idx="1"/>
          </p:nvPr>
        </p:nvSpPr>
        <p:spPr>
          <a:ln/>
        </p:spPr>
        <p:txBody>
          <a:bodyPr/>
          <a:lstStyle/>
          <a:p>
            <a:pPr>
              <a:defRPr/>
            </a:pPr>
            <a:endParaRPr kumimoji="0" lang="ja-JP" altLang="en-US" sz="16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solidFill>
            <a:srgbClr val="FFFFFF"/>
          </a:solidFill>
          <a:ln/>
        </p:spPr>
      </p:sp>
      <p:sp>
        <p:nvSpPr>
          <p:cNvPr id="49154" name="Rectangle 2"/>
          <p:cNvSpPr>
            <a:spLocks noGrp="1" noChangeArrowheads="1"/>
          </p:cNvSpPr>
          <p:nvPr>
            <p:ph type="body" idx="1"/>
          </p:nvPr>
        </p:nvSpPr>
        <p:spPr>
          <a:ln/>
        </p:spPr>
        <p:txBody>
          <a:bodyPr/>
          <a:lstStyle/>
          <a:p>
            <a:pPr>
              <a:defRPr/>
            </a:pPr>
            <a:endParaRPr kumimoji="0" lang="ja-JP" altLang="en-US" sz="16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a:solidFill>
            <a:srgbClr val="FFFFFF"/>
          </a:solidFill>
          <a:ln/>
        </p:spPr>
      </p:sp>
      <p:sp>
        <p:nvSpPr>
          <p:cNvPr id="51202" name="Rectangle 2"/>
          <p:cNvSpPr>
            <a:spLocks noGrp="1" noChangeArrowheads="1"/>
          </p:cNvSpPr>
          <p:nvPr>
            <p:ph type="body" idx="1"/>
          </p:nvPr>
        </p:nvSpPr>
        <p:spPr>
          <a:ln/>
        </p:spPr>
        <p:txBody>
          <a:bodyPr/>
          <a:lstStyle/>
          <a:p>
            <a:pPr>
              <a:defRPr/>
            </a:pPr>
            <a:endParaRPr kumimoji="0" lang="ja-JP" altLang="en-US" sz="1600" dirty="0" smtClean="0">
              <a:latin typeface="Lucida Grande" charset="0"/>
              <a:ea typeface="ヒラギノ角ゴ ProN W3" charset="0"/>
              <a:cs typeface="ヒラギノ角ゴ ProN W3"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D081E5A-80F5-CB42-B22B-B143E23C7414}" type="slidenum">
              <a:rPr lang="en-US" altLang="ja-JP"/>
              <a:pPr>
                <a:defRPr/>
              </a:pPr>
              <a:t>‹#›</a:t>
            </a:fld>
            <a:endParaRPr lang="en-US" altLang="ja-JP"/>
          </a:p>
        </p:txBody>
      </p:sp>
    </p:spTree>
    <p:extLst>
      <p:ext uri="{BB962C8B-B14F-4D97-AF65-F5344CB8AC3E}">
        <p14:creationId xmlns:p14="http://schemas.microsoft.com/office/powerpoint/2010/main" val="309300791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231E59F-6F83-EC42-A58C-8D6D41A1AC2E}" type="slidenum">
              <a:rPr lang="en-US" altLang="ja-JP"/>
              <a:pPr>
                <a:defRPr/>
              </a:pPr>
              <a:t>‹#›</a:t>
            </a:fld>
            <a:endParaRPr lang="en-US" altLang="ja-JP"/>
          </a:p>
        </p:txBody>
      </p:sp>
    </p:spTree>
    <p:extLst>
      <p:ext uri="{BB962C8B-B14F-4D97-AF65-F5344CB8AC3E}">
        <p14:creationId xmlns:p14="http://schemas.microsoft.com/office/powerpoint/2010/main" val="3834147207"/>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91E0354-6E3E-F14E-B73B-0FCFE102DE66}" type="slidenum">
              <a:rPr lang="en-US" altLang="ja-JP"/>
              <a:pPr>
                <a:defRPr/>
              </a:pPr>
              <a:t>‹#›</a:t>
            </a:fld>
            <a:endParaRPr lang="en-US" altLang="ja-JP"/>
          </a:p>
        </p:txBody>
      </p:sp>
    </p:spTree>
    <p:extLst>
      <p:ext uri="{BB962C8B-B14F-4D97-AF65-F5344CB8AC3E}">
        <p14:creationId xmlns:p14="http://schemas.microsoft.com/office/powerpoint/2010/main" val="1969856122"/>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ECFF5A3-F4B5-6447-A434-88376F501542}" type="slidenum">
              <a:rPr lang="en-US" altLang="ja-JP"/>
              <a:pPr>
                <a:defRPr/>
              </a:pPr>
              <a:t>‹#›</a:t>
            </a:fld>
            <a:endParaRPr lang="en-US" altLang="ja-JP"/>
          </a:p>
        </p:txBody>
      </p:sp>
    </p:spTree>
    <p:extLst>
      <p:ext uri="{BB962C8B-B14F-4D97-AF65-F5344CB8AC3E}">
        <p14:creationId xmlns:p14="http://schemas.microsoft.com/office/powerpoint/2010/main" val="1794884836"/>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430CDCFB-9707-9546-9773-E8BC9455E30F}" type="slidenum">
              <a:rPr lang="en-US" altLang="ja-JP"/>
              <a:pPr>
                <a:defRPr/>
              </a:pPr>
              <a:t>‹#›</a:t>
            </a:fld>
            <a:endParaRPr lang="en-US" altLang="ja-JP"/>
          </a:p>
        </p:txBody>
      </p:sp>
    </p:spTree>
    <p:extLst>
      <p:ext uri="{BB962C8B-B14F-4D97-AF65-F5344CB8AC3E}">
        <p14:creationId xmlns:p14="http://schemas.microsoft.com/office/powerpoint/2010/main" val="1151018651"/>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225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B102201C-028F-C14C-B5D9-F08709F38F08}" type="slidenum">
              <a:rPr lang="en-US" altLang="ja-JP"/>
              <a:pPr>
                <a:defRPr/>
              </a:pPr>
              <a:t>‹#›</a:t>
            </a:fld>
            <a:endParaRPr lang="en-US" altLang="ja-JP"/>
          </a:p>
        </p:txBody>
      </p:sp>
    </p:spTree>
    <p:extLst>
      <p:ext uri="{BB962C8B-B14F-4D97-AF65-F5344CB8AC3E}">
        <p14:creationId xmlns:p14="http://schemas.microsoft.com/office/powerpoint/2010/main" val="2186374043"/>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6D67CD77-BC27-B144-8909-BBC0728FA12C}" type="slidenum">
              <a:rPr lang="en-US" altLang="ja-JP"/>
              <a:pPr>
                <a:defRPr/>
              </a:pPr>
              <a:t>‹#›</a:t>
            </a:fld>
            <a:endParaRPr lang="en-US" altLang="ja-JP"/>
          </a:p>
        </p:txBody>
      </p:sp>
    </p:spTree>
    <p:extLst>
      <p:ext uri="{BB962C8B-B14F-4D97-AF65-F5344CB8AC3E}">
        <p14:creationId xmlns:p14="http://schemas.microsoft.com/office/powerpoint/2010/main" val="217560452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F52E9BB9-1A02-7046-8013-F8D7B10C39E6}" type="slidenum">
              <a:rPr lang="en-US" altLang="ja-JP"/>
              <a:pPr>
                <a:defRPr/>
              </a:pPr>
              <a:t>‹#›</a:t>
            </a:fld>
            <a:endParaRPr lang="en-US" altLang="ja-JP"/>
          </a:p>
        </p:txBody>
      </p:sp>
    </p:spTree>
    <p:extLst>
      <p:ext uri="{BB962C8B-B14F-4D97-AF65-F5344CB8AC3E}">
        <p14:creationId xmlns:p14="http://schemas.microsoft.com/office/powerpoint/2010/main" val="90146947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83742D3-2606-8141-830D-EE5CD9D87F3B}" type="slidenum">
              <a:rPr lang="en-US" altLang="ja-JP"/>
              <a:pPr>
                <a:defRPr/>
              </a:pPr>
              <a:t>‹#›</a:t>
            </a:fld>
            <a:endParaRPr lang="en-US" altLang="ja-JP"/>
          </a:p>
        </p:txBody>
      </p:sp>
    </p:spTree>
    <p:extLst>
      <p:ext uri="{BB962C8B-B14F-4D97-AF65-F5344CB8AC3E}">
        <p14:creationId xmlns:p14="http://schemas.microsoft.com/office/powerpoint/2010/main" val="474479356"/>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E632F431-1D5A-1A44-A138-2EA5094296AC}" type="slidenum">
              <a:rPr lang="en-US" altLang="ja-JP"/>
              <a:pPr>
                <a:defRPr/>
              </a:pPr>
              <a:t>‹#›</a:t>
            </a:fld>
            <a:endParaRPr lang="en-US" altLang="ja-JP"/>
          </a:p>
        </p:txBody>
      </p:sp>
    </p:spTree>
    <p:extLst>
      <p:ext uri="{BB962C8B-B14F-4D97-AF65-F5344CB8AC3E}">
        <p14:creationId xmlns:p14="http://schemas.microsoft.com/office/powerpoint/2010/main" val="2373830613"/>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886DE892-C00B-1043-94C8-D5B93C508CC5}" type="slidenum">
              <a:rPr lang="en-US" altLang="ja-JP"/>
              <a:pPr>
                <a:defRPr/>
              </a:pPr>
              <a:t>‹#›</a:t>
            </a:fld>
            <a:endParaRPr lang="en-US" altLang="ja-JP"/>
          </a:p>
        </p:txBody>
      </p:sp>
    </p:spTree>
    <p:extLst>
      <p:ext uri="{BB962C8B-B14F-4D97-AF65-F5344CB8AC3E}">
        <p14:creationId xmlns:p14="http://schemas.microsoft.com/office/powerpoint/2010/main" val="3475568636"/>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1491FC1-7F33-A840-A102-090D7E43D4E8}" type="slidenum">
              <a:rPr lang="en-US" altLang="ja-JP"/>
              <a:pPr>
                <a:defRPr/>
              </a:pPr>
              <a:t>‹#›</a:t>
            </a:fld>
            <a:endParaRPr lang="en-US" altLang="ja-JP"/>
          </a:p>
        </p:txBody>
      </p:sp>
    </p:spTree>
    <p:extLst>
      <p:ext uri="{BB962C8B-B14F-4D97-AF65-F5344CB8AC3E}">
        <p14:creationId xmlns:p14="http://schemas.microsoft.com/office/powerpoint/2010/main" val="414305090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1638300"/>
            <a:ext cx="2616200" cy="72009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1638300"/>
            <a:ext cx="7696200" cy="72009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030B81C-F301-9448-B4AA-1ED668DE1F8B}" type="slidenum">
              <a:rPr lang="en-US" altLang="ja-JP"/>
              <a:pPr>
                <a:defRPr/>
              </a:pPr>
              <a:t>‹#›</a:t>
            </a:fld>
            <a:endParaRPr lang="en-US" altLang="ja-JP"/>
          </a:p>
        </p:txBody>
      </p:sp>
    </p:spTree>
    <p:extLst>
      <p:ext uri="{BB962C8B-B14F-4D97-AF65-F5344CB8AC3E}">
        <p14:creationId xmlns:p14="http://schemas.microsoft.com/office/powerpoint/2010/main" val="3402551543"/>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09075" y="254000"/>
            <a:ext cx="2613025" cy="82169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86675" cy="82169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214D47F-3BCE-A54E-A7CA-9E223E1C3F9C}" type="slidenum">
              <a:rPr lang="en-US" altLang="ja-JP"/>
              <a:pPr>
                <a:defRPr/>
              </a:pPr>
              <a:t>‹#›</a:t>
            </a:fld>
            <a:endParaRPr lang="en-US" altLang="ja-JP"/>
          </a:p>
        </p:txBody>
      </p:sp>
    </p:spTree>
    <p:extLst>
      <p:ext uri="{BB962C8B-B14F-4D97-AF65-F5344CB8AC3E}">
        <p14:creationId xmlns:p14="http://schemas.microsoft.com/office/powerpoint/2010/main" val="44341617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AF0E4502-262A-AC41-8036-E1E5C1DC837B}" type="slidenum">
              <a:rPr lang="en-US" altLang="ja-JP"/>
              <a:pPr>
                <a:defRPr/>
              </a:pPr>
              <a:t>‹#›</a:t>
            </a:fld>
            <a:endParaRPr lang="en-US" altLang="ja-JP"/>
          </a:p>
        </p:txBody>
      </p:sp>
    </p:spTree>
    <p:extLst>
      <p:ext uri="{BB962C8B-B14F-4D97-AF65-F5344CB8AC3E}">
        <p14:creationId xmlns:p14="http://schemas.microsoft.com/office/powerpoint/2010/main" val="241400448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5" y="2276475"/>
            <a:ext cx="11703050" cy="6435725"/>
          </a:xfrm>
          <a:prstGeom prst="rect">
            <a:avLst/>
          </a:prstGeom>
        </p:spPr>
        <p:txBody>
          <a:bodyPr vert="horz"/>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63CF3648-7B1B-B64D-9C4C-A7CEA7E40FAC}" type="slidenum">
              <a:rPr lang="en-US" altLang="ja-JP"/>
              <a:pPr>
                <a:defRPr/>
              </a:pPr>
              <a:t>‹#›</a:t>
            </a:fld>
            <a:endParaRPr lang="en-US" altLang="ja-JP"/>
          </a:p>
        </p:txBody>
      </p:sp>
    </p:spTree>
    <p:extLst>
      <p:ext uri="{BB962C8B-B14F-4D97-AF65-F5344CB8AC3E}">
        <p14:creationId xmlns:p14="http://schemas.microsoft.com/office/powerpoint/2010/main" val="299109899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2"/>
          <p:cNvSpPr txBox="1">
            <a:spLocks noGrp="1" noChangeArrowheads="1"/>
          </p:cNvSpPr>
          <p:nvPr>
            <p:ph type="sldNum" sz="quarter" idx="10"/>
          </p:nvPr>
        </p:nvSpPr>
        <p:spPr>
          <a:ln/>
        </p:spPr>
        <p:txBody>
          <a:bodyPr/>
          <a:lstStyle>
            <a:lvl1pPr>
              <a:defRPr/>
            </a:lvl1pPr>
          </a:lstStyle>
          <a:p>
            <a:pPr>
              <a:defRPr/>
            </a:pPr>
            <a:fld id="{AD686C1A-96FF-FE46-9A9D-15278357AD27}" type="slidenum">
              <a:rPr lang="en-US" altLang="ja-JP"/>
              <a:pPr>
                <a:defRPr/>
              </a:pPr>
              <a:t>‹#›</a:t>
            </a:fld>
            <a:endParaRPr lang="en-US" altLang="ja-JP"/>
          </a:p>
        </p:txBody>
      </p:sp>
    </p:spTree>
    <p:extLst>
      <p:ext uri="{BB962C8B-B14F-4D97-AF65-F5344CB8AC3E}">
        <p14:creationId xmlns:p14="http://schemas.microsoft.com/office/powerpoint/2010/main" val="412230298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2"/>
          <p:cNvSpPr txBox="1">
            <a:spLocks noGrp="1" noChangeArrowheads="1"/>
          </p:cNvSpPr>
          <p:nvPr>
            <p:ph type="sldNum" sz="quarter" idx="10"/>
          </p:nvPr>
        </p:nvSpPr>
        <p:spPr>
          <a:ln/>
        </p:spPr>
        <p:txBody>
          <a:bodyPr/>
          <a:lstStyle>
            <a:lvl1pPr>
              <a:defRPr/>
            </a:lvl1pPr>
          </a:lstStyle>
          <a:p>
            <a:pPr>
              <a:defRPr/>
            </a:pPr>
            <a:fld id="{A13EB688-3E87-E84A-AB92-C6C4F90D4ACE}" type="slidenum">
              <a:rPr lang="en-US" altLang="ja-JP"/>
              <a:pPr>
                <a:defRPr/>
              </a:pPr>
              <a:t>‹#›</a:t>
            </a:fld>
            <a:endParaRPr lang="en-US" altLang="ja-JP"/>
          </a:p>
        </p:txBody>
      </p:sp>
    </p:spTree>
    <p:extLst>
      <p:ext uri="{BB962C8B-B14F-4D97-AF65-F5344CB8AC3E}">
        <p14:creationId xmlns:p14="http://schemas.microsoft.com/office/powerpoint/2010/main" val="843149415"/>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2"/>
          <p:cNvSpPr txBox="1">
            <a:spLocks noGrp="1" noChangeArrowheads="1"/>
          </p:cNvSpPr>
          <p:nvPr>
            <p:ph type="sldNum" sz="quarter" idx="10"/>
          </p:nvPr>
        </p:nvSpPr>
        <p:spPr>
          <a:ln/>
        </p:spPr>
        <p:txBody>
          <a:bodyPr/>
          <a:lstStyle>
            <a:lvl1pPr>
              <a:defRPr/>
            </a:lvl1pPr>
          </a:lstStyle>
          <a:p>
            <a:pPr>
              <a:defRPr/>
            </a:pPr>
            <a:fld id="{5C526399-D588-CE45-A1E6-E92D262DE2AA}" type="slidenum">
              <a:rPr lang="en-US" altLang="ja-JP"/>
              <a:pPr>
                <a:defRPr/>
              </a:pPr>
              <a:t>‹#›</a:t>
            </a:fld>
            <a:endParaRPr lang="en-US" altLang="ja-JP"/>
          </a:p>
        </p:txBody>
      </p:sp>
    </p:spTree>
    <p:extLst>
      <p:ext uri="{BB962C8B-B14F-4D97-AF65-F5344CB8AC3E}">
        <p14:creationId xmlns:p14="http://schemas.microsoft.com/office/powerpoint/2010/main" val="4127442444"/>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2"/>
          <p:cNvSpPr txBox="1">
            <a:spLocks noGrp="1" noChangeArrowheads="1"/>
          </p:cNvSpPr>
          <p:nvPr>
            <p:ph type="sldNum" sz="quarter" idx="10"/>
          </p:nvPr>
        </p:nvSpPr>
        <p:spPr>
          <a:ln/>
        </p:spPr>
        <p:txBody>
          <a:bodyPr/>
          <a:lstStyle>
            <a:lvl1pPr>
              <a:defRPr/>
            </a:lvl1pPr>
          </a:lstStyle>
          <a:p>
            <a:pPr>
              <a:defRPr/>
            </a:pPr>
            <a:fld id="{B0906A0F-AF05-3940-9365-A7B350C01C2B}" type="slidenum">
              <a:rPr lang="en-US" altLang="ja-JP"/>
              <a:pPr>
                <a:defRPr/>
              </a:pPr>
              <a:t>‹#›</a:t>
            </a:fld>
            <a:endParaRPr lang="en-US" altLang="ja-JP"/>
          </a:p>
        </p:txBody>
      </p:sp>
    </p:spTree>
    <p:extLst>
      <p:ext uri="{BB962C8B-B14F-4D97-AF65-F5344CB8AC3E}">
        <p14:creationId xmlns:p14="http://schemas.microsoft.com/office/powerpoint/2010/main" val="344396020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5CD08F1D-329F-124C-A5C6-9258B455E2AA}" type="slidenum">
              <a:rPr lang="en-US" altLang="ja-JP"/>
              <a:pPr>
                <a:defRPr/>
              </a:pPr>
              <a:t>‹#›</a:t>
            </a:fld>
            <a:endParaRPr lang="en-US" altLang="ja-JP"/>
          </a:p>
        </p:txBody>
      </p:sp>
    </p:spTree>
    <p:extLst>
      <p:ext uri="{BB962C8B-B14F-4D97-AF65-F5344CB8AC3E}">
        <p14:creationId xmlns:p14="http://schemas.microsoft.com/office/powerpoint/2010/main" val="88359089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2"/>
          <p:cNvSpPr txBox="1">
            <a:spLocks noGrp="1" noChangeArrowheads="1"/>
          </p:cNvSpPr>
          <p:nvPr>
            <p:ph type="sldNum" sz="quarter" idx="10"/>
          </p:nvPr>
        </p:nvSpPr>
        <p:spPr>
          <a:ln/>
        </p:spPr>
        <p:txBody>
          <a:bodyPr/>
          <a:lstStyle>
            <a:lvl1pPr>
              <a:defRPr/>
            </a:lvl1pPr>
          </a:lstStyle>
          <a:p>
            <a:pPr>
              <a:defRPr/>
            </a:pPr>
            <a:fld id="{39C13762-8908-F040-BCC1-82B719009355}" type="slidenum">
              <a:rPr lang="en-US" altLang="ja-JP"/>
              <a:pPr>
                <a:defRPr/>
              </a:pPr>
              <a:t>‹#›</a:t>
            </a:fld>
            <a:endParaRPr lang="en-US" altLang="ja-JP"/>
          </a:p>
        </p:txBody>
      </p:sp>
    </p:spTree>
    <p:extLst>
      <p:ext uri="{BB962C8B-B14F-4D97-AF65-F5344CB8AC3E}">
        <p14:creationId xmlns:p14="http://schemas.microsoft.com/office/powerpoint/2010/main" val="4084845170"/>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2"/>
          <p:cNvSpPr txBox="1">
            <a:spLocks noGrp="1" noChangeArrowheads="1"/>
          </p:cNvSpPr>
          <p:nvPr>
            <p:ph type="sldNum" sz="quarter" idx="10"/>
          </p:nvPr>
        </p:nvSpPr>
        <p:spPr>
          <a:ln/>
        </p:spPr>
        <p:txBody>
          <a:bodyPr/>
          <a:lstStyle>
            <a:lvl1pPr>
              <a:defRPr/>
            </a:lvl1pPr>
          </a:lstStyle>
          <a:p>
            <a:pPr>
              <a:defRPr/>
            </a:pPr>
            <a:fld id="{BAD1C86C-C7C2-9145-9AC0-2951B24E7DC8}" type="slidenum">
              <a:rPr lang="en-US" altLang="ja-JP"/>
              <a:pPr>
                <a:defRPr/>
              </a:pPr>
              <a:t>‹#›</a:t>
            </a:fld>
            <a:endParaRPr lang="en-US" altLang="ja-JP"/>
          </a:p>
        </p:txBody>
      </p:sp>
    </p:spTree>
    <p:extLst>
      <p:ext uri="{BB962C8B-B14F-4D97-AF65-F5344CB8AC3E}">
        <p14:creationId xmlns:p14="http://schemas.microsoft.com/office/powerpoint/2010/main" val="177728721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1198750-EDAB-284C-993F-FE610491739E}" type="slidenum">
              <a:rPr lang="en-US" altLang="ja-JP"/>
              <a:pPr>
                <a:defRPr/>
              </a:pPr>
              <a:t>‹#›</a:t>
            </a:fld>
            <a:endParaRPr lang="en-US" altLang="ja-JP"/>
          </a:p>
        </p:txBody>
      </p:sp>
    </p:spTree>
    <p:extLst>
      <p:ext uri="{BB962C8B-B14F-4D97-AF65-F5344CB8AC3E}">
        <p14:creationId xmlns:p14="http://schemas.microsoft.com/office/powerpoint/2010/main" val="2010048067"/>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276475"/>
            <a:ext cx="11703050" cy="64357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51631F3E-CF93-9546-B812-97F488AD8368}" type="slidenum">
              <a:rPr lang="en-US" altLang="ja-JP"/>
              <a:pPr>
                <a:defRPr/>
              </a:pPr>
              <a:t>‹#›</a:t>
            </a:fld>
            <a:endParaRPr lang="en-US" altLang="ja-JP"/>
          </a:p>
        </p:txBody>
      </p:sp>
    </p:spTree>
    <p:extLst>
      <p:ext uri="{BB962C8B-B14F-4D97-AF65-F5344CB8AC3E}">
        <p14:creationId xmlns:p14="http://schemas.microsoft.com/office/powerpoint/2010/main" val="200873804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276475"/>
            <a:ext cx="2925762" cy="67913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276475"/>
            <a:ext cx="8624888" cy="67913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228010E7-9130-6441-AFFA-89B7A10AF18F}" type="slidenum">
              <a:rPr lang="en-US" altLang="ja-JP"/>
              <a:pPr>
                <a:defRPr/>
              </a:pPr>
              <a:t>‹#›</a:t>
            </a:fld>
            <a:endParaRPr lang="en-US" altLang="ja-JP"/>
          </a:p>
        </p:txBody>
      </p:sp>
    </p:spTree>
    <p:extLst>
      <p:ext uri="{BB962C8B-B14F-4D97-AF65-F5344CB8AC3E}">
        <p14:creationId xmlns:p14="http://schemas.microsoft.com/office/powerpoint/2010/main" val="963410840"/>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D06BC9C-7A45-0C43-97BD-AC8068597A93}" type="slidenum">
              <a:rPr lang="en-US" altLang="ja-JP"/>
              <a:pPr>
                <a:defRPr/>
              </a:pPr>
              <a:t>‹#›</a:t>
            </a:fld>
            <a:endParaRPr lang="en-US" altLang="ja-JP"/>
          </a:p>
        </p:txBody>
      </p:sp>
    </p:spTree>
    <p:extLst>
      <p:ext uri="{BB962C8B-B14F-4D97-AF65-F5344CB8AC3E}">
        <p14:creationId xmlns:p14="http://schemas.microsoft.com/office/powerpoint/2010/main" val="183315158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0E49A72-F8A8-7646-ADED-1143B2D9B481}" type="slidenum">
              <a:rPr lang="en-US" altLang="ja-JP"/>
              <a:pPr>
                <a:defRPr/>
              </a:pPr>
              <a:t>‹#›</a:t>
            </a:fld>
            <a:endParaRPr lang="en-US" altLang="ja-JP"/>
          </a:p>
        </p:txBody>
      </p:sp>
    </p:spTree>
    <p:extLst>
      <p:ext uri="{BB962C8B-B14F-4D97-AF65-F5344CB8AC3E}">
        <p14:creationId xmlns:p14="http://schemas.microsoft.com/office/powerpoint/2010/main" val="17458315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885D8C9A-4380-8B40-999F-01E79BDBC75C}" type="slidenum">
              <a:rPr lang="en-US" altLang="ja-JP"/>
              <a:pPr>
                <a:defRPr/>
              </a:pPr>
              <a:t>‹#›</a:t>
            </a:fld>
            <a:endParaRPr lang="en-US" altLang="ja-JP"/>
          </a:p>
        </p:txBody>
      </p:sp>
    </p:spTree>
    <p:extLst>
      <p:ext uri="{BB962C8B-B14F-4D97-AF65-F5344CB8AC3E}">
        <p14:creationId xmlns:p14="http://schemas.microsoft.com/office/powerpoint/2010/main" val="18170726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225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E612B37E-BC3C-2F41-9233-819CD9F1B8C3}" type="slidenum">
              <a:rPr lang="en-US" altLang="ja-JP"/>
              <a:pPr>
                <a:defRPr/>
              </a:pPr>
              <a:t>‹#›</a:t>
            </a:fld>
            <a:endParaRPr lang="en-US" altLang="ja-JP"/>
          </a:p>
        </p:txBody>
      </p:sp>
    </p:spTree>
    <p:extLst>
      <p:ext uri="{BB962C8B-B14F-4D97-AF65-F5344CB8AC3E}">
        <p14:creationId xmlns:p14="http://schemas.microsoft.com/office/powerpoint/2010/main" val="3600012837"/>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5EBBE7C0-144E-D343-962E-0484636A05FD}" type="slidenum">
              <a:rPr lang="en-US" altLang="ja-JP"/>
              <a:pPr>
                <a:defRPr/>
              </a:pPr>
              <a:t>‹#›</a:t>
            </a:fld>
            <a:endParaRPr lang="en-US" altLang="ja-JP"/>
          </a:p>
        </p:txBody>
      </p:sp>
    </p:spTree>
    <p:extLst>
      <p:ext uri="{BB962C8B-B14F-4D97-AF65-F5344CB8AC3E}">
        <p14:creationId xmlns:p14="http://schemas.microsoft.com/office/powerpoint/2010/main" val="117108703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09C34F4C-4CAE-764D-AABB-46E7C6DA97FA}" type="slidenum">
              <a:rPr lang="en-US" altLang="ja-JP"/>
              <a:pPr>
                <a:defRPr/>
              </a:pPr>
              <a:t>‹#›</a:t>
            </a:fld>
            <a:endParaRPr lang="en-US" altLang="ja-JP"/>
          </a:p>
        </p:txBody>
      </p:sp>
    </p:spTree>
    <p:extLst>
      <p:ext uri="{BB962C8B-B14F-4D97-AF65-F5344CB8AC3E}">
        <p14:creationId xmlns:p14="http://schemas.microsoft.com/office/powerpoint/2010/main" val="4189711044"/>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4671A56-926E-4047-8C7A-E52514A42375}" type="slidenum">
              <a:rPr lang="en-US" altLang="ja-JP"/>
              <a:pPr>
                <a:defRPr/>
              </a:pPr>
              <a:t>‹#›</a:t>
            </a:fld>
            <a:endParaRPr lang="en-US" altLang="ja-JP"/>
          </a:p>
        </p:txBody>
      </p:sp>
    </p:spTree>
    <p:extLst>
      <p:ext uri="{BB962C8B-B14F-4D97-AF65-F5344CB8AC3E}">
        <p14:creationId xmlns:p14="http://schemas.microsoft.com/office/powerpoint/2010/main" val="197148828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904229D5-B6C1-3E4F-9FCA-500F24136E31}" type="slidenum">
              <a:rPr lang="en-US" altLang="ja-JP"/>
              <a:pPr>
                <a:defRPr/>
              </a:pPr>
              <a:t>‹#›</a:t>
            </a:fld>
            <a:endParaRPr lang="en-US" altLang="ja-JP"/>
          </a:p>
        </p:txBody>
      </p:sp>
    </p:spTree>
    <p:extLst>
      <p:ext uri="{BB962C8B-B14F-4D97-AF65-F5344CB8AC3E}">
        <p14:creationId xmlns:p14="http://schemas.microsoft.com/office/powerpoint/2010/main" val="188650461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556E5A2-8536-DB41-986C-27F15CA77B77}" type="slidenum">
              <a:rPr lang="en-US" altLang="ja-JP"/>
              <a:pPr>
                <a:defRPr/>
              </a:pPr>
              <a:t>‹#›</a:t>
            </a:fld>
            <a:endParaRPr lang="en-US" altLang="ja-JP"/>
          </a:p>
        </p:txBody>
      </p:sp>
    </p:spTree>
    <p:extLst>
      <p:ext uri="{BB962C8B-B14F-4D97-AF65-F5344CB8AC3E}">
        <p14:creationId xmlns:p14="http://schemas.microsoft.com/office/powerpoint/2010/main" val="243228017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330704E8-BED5-5541-B641-5072720CB97B}" type="slidenum">
              <a:rPr lang="en-US" altLang="ja-JP"/>
              <a:pPr>
                <a:defRPr/>
              </a:pPr>
              <a:t>‹#›</a:t>
            </a:fld>
            <a:endParaRPr lang="en-US" altLang="ja-JP"/>
          </a:p>
        </p:txBody>
      </p:sp>
    </p:spTree>
    <p:extLst>
      <p:ext uri="{BB962C8B-B14F-4D97-AF65-F5344CB8AC3E}">
        <p14:creationId xmlns:p14="http://schemas.microsoft.com/office/powerpoint/2010/main" val="13828523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CF3680B-5E6C-C449-8620-D22ECCB79421}" type="slidenum">
              <a:rPr lang="en-US" altLang="ja-JP"/>
              <a:pPr>
                <a:defRPr/>
              </a:pPr>
              <a:t>‹#›</a:t>
            </a:fld>
            <a:endParaRPr lang="en-US" altLang="ja-JP"/>
          </a:p>
        </p:txBody>
      </p:sp>
    </p:spTree>
    <p:extLst>
      <p:ext uri="{BB962C8B-B14F-4D97-AF65-F5344CB8AC3E}">
        <p14:creationId xmlns:p14="http://schemas.microsoft.com/office/powerpoint/2010/main" val="391609743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09075" y="254000"/>
            <a:ext cx="2613025" cy="82169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86675" cy="82169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CE316D3-DCCF-AA4E-8112-9BB23247A4DA}" type="slidenum">
              <a:rPr lang="en-US" altLang="ja-JP"/>
              <a:pPr>
                <a:defRPr/>
              </a:pPr>
              <a:t>‹#›</a:t>
            </a:fld>
            <a:endParaRPr lang="en-US" altLang="ja-JP"/>
          </a:p>
        </p:txBody>
      </p:sp>
    </p:spTree>
    <p:extLst>
      <p:ext uri="{BB962C8B-B14F-4D97-AF65-F5344CB8AC3E}">
        <p14:creationId xmlns:p14="http://schemas.microsoft.com/office/powerpoint/2010/main" val="367810483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CA5F4EF6-94B2-044C-9F4B-5D0D42D7564E}" type="slidenum">
              <a:rPr lang="en-US" altLang="ja-JP"/>
              <a:pPr>
                <a:defRPr/>
              </a:pPr>
              <a:t>‹#›</a:t>
            </a:fld>
            <a:endParaRPr lang="en-US" altLang="ja-JP"/>
          </a:p>
        </p:txBody>
      </p:sp>
    </p:spTree>
    <p:extLst>
      <p:ext uri="{BB962C8B-B14F-4D97-AF65-F5344CB8AC3E}">
        <p14:creationId xmlns:p14="http://schemas.microsoft.com/office/powerpoint/2010/main" val="180870435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5" y="2276475"/>
            <a:ext cx="11703050" cy="6435725"/>
          </a:xfrm>
          <a:prstGeom prst="rect">
            <a:avLst/>
          </a:prstGeom>
        </p:spPr>
        <p:txBody>
          <a:bodyPr vert="horz"/>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9108DC34-B3DD-714C-8EA3-EE8197BF203C}" type="slidenum">
              <a:rPr lang="en-US" altLang="ja-JP"/>
              <a:pPr>
                <a:defRPr/>
              </a:pPr>
              <a:t>‹#›</a:t>
            </a:fld>
            <a:endParaRPr lang="en-US" altLang="ja-JP"/>
          </a:p>
        </p:txBody>
      </p:sp>
    </p:spTree>
    <p:extLst>
      <p:ext uri="{BB962C8B-B14F-4D97-AF65-F5344CB8AC3E}">
        <p14:creationId xmlns:p14="http://schemas.microsoft.com/office/powerpoint/2010/main" val="208500268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2"/>
          <p:cNvSpPr txBox="1">
            <a:spLocks noGrp="1" noChangeArrowheads="1"/>
          </p:cNvSpPr>
          <p:nvPr>
            <p:ph type="sldNum" sz="quarter" idx="10"/>
          </p:nvPr>
        </p:nvSpPr>
        <p:spPr>
          <a:ln/>
        </p:spPr>
        <p:txBody>
          <a:bodyPr/>
          <a:lstStyle>
            <a:lvl1pPr>
              <a:defRPr/>
            </a:lvl1pPr>
          </a:lstStyle>
          <a:p>
            <a:pPr>
              <a:defRPr/>
            </a:pPr>
            <a:fld id="{8F65AAB9-04BF-7C47-A660-9DF3B29E3CC3}" type="slidenum">
              <a:rPr lang="en-US" altLang="ja-JP"/>
              <a:pPr>
                <a:defRPr/>
              </a:pPr>
              <a:t>‹#›</a:t>
            </a:fld>
            <a:endParaRPr lang="en-US" altLang="ja-JP"/>
          </a:p>
        </p:txBody>
      </p:sp>
    </p:spTree>
    <p:extLst>
      <p:ext uri="{BB962C8B-B14F-4D97-AF65-F5344CB8AC3E}">
        <p14:creationId xmlns:p14="http://schemas.microsoft.com/office/powerpoint/2010/main" val="387165323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2"/>
          <p:cNvSpPr txBox="1">
            <a:spLocks noGrp="1" noChangeArrowheads="1"/>
          </p:cNvSpPr>
          <p:nvPr>
            <p:ph type="sldNum" sz="quarter" idx="10"/>
          </p:nvPr>
        </p:nvSpPr>
        <p:spPr>
          <a:ln/>
        </p:spPr>
        <p:txBody>
          <a:bodyPr/>
          <a:lstStyle>
            <a:lvl1pPr>
              <a:defRPr/>
            </a:lvl1pPr>
          </a:lstStyle>
          <a:p>
            <a:pPr>
              <a:defRPr/>
            </a:pPr>
            <a:fld id="{9455A64D-D06E-8642-8C3A-4694B519AAE2}" type="slidenum">
              <a:rPr lang="en-US" altLang="ja-JP"/>
              <a:pPr>
                <a:defRPr/>
              </a:pPr>
              <a:t>‹#›</a:t>
            </a:fld>
            <a:endParaRPr lang="en-US" altLang="ja-JP"/>
          </a:p>
        </p:txBody>
      </p:sp>
    </p:spTree>
    <p:extLst>
      <p:ext uri="{BB962C8B-B14F-4D97-AF65-F5344CB8AC3E}">
        <p14:creationId xmlns:p14="http://schemas.microsoft.com/office/powerpoint/2010/main" val="284075175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2"/>
          <p:cNvSpPr txBox="1">
            <a:spLocks noGrp="1" noChangeArrowheads="1"/>
          </p:cNvSpPr>
          <p:nvPr>
            <p:ph type="sldNum" sz="quarter" idx="10"/>
          </p:nvPr>
        </p:nvSpPr>
        <p:spPr>
          <a:ln/>
        </p:spPr>
        <p:txBody>
          <a:bodyPr/>
          <a:lstStyle>
            <a:lvl1pPr>
              <a:defRPr/>
            </a:lvl1pPr>
          </a:lstStyle>
          <a:p>
            <a:pPr>
              <a:defRPr/>
            </a:pPr>
            <a:fld id="{95F7F5A9-DAF3-A442-BF41-D3FC6AE87185}" type="slidenum">
              <a:rPr lang="en-US" altLang="ja-JP"/>
              <a:pPr>
                <a:defRPr/>
              </a:pPr>
              <a:t>‹#›</a:t>
            </a:fld>
            <a:endParaRPr lang="en-US" altLang="ja-JP"/>
          </a:p>
        </p:txBody>
      </p:sp>
    </p:spTree>
    <p:extLst>
      <p:ext uri="{BB962C8B-B14F-4D97-AF65-F5344CB8AC3E}">
        <p14:creationId xmlns:p14="http://schemas.microsoft.com/office/powerpoint/2010/main" val="4092652644"/>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2"/>
          <p:cNvSpPr txBox="1">
            <a:spLocks noGrp="1" noChangeArrowheads="1"/>
          </p:cNvSpPr>
          <p:nvPr>
            <p:ph type="sldNum" sz="quarter" idx="10"/>
          </p:nvPr>
        </p:nvSpPr>
        <p:spPr>
          <a:ln/>
        </p:spPr>
        <p:txBody>
          <a:bodyPr/>
          <a:lstStyle>
            <a:lvl1pPr>
              <a:defRPr/>
            </a:lvl1pPr>
          </a:lstStyle>
          <a:p>
            <a:pPr>
              <a:defRPr/>
            </a:pPr>
            <a:fld id="{B147B60E-47C4-064C-80FC-A1EE017137BE}" type="slidenum">
              <a:rPr lang="en-US" altLang="ja-JP"/>
              <a:pPr>
                <a:defRPr/>
              </a:pPr>
              <a:t>‹#›</a:t>
            </a:fld>
            <a:endParaRPr lang="en-US" altLang="ja-JP"/>
          </a:p>
        </p:txBody>
      </p:sp>
    </p:spTree>
    <p:extLst>
      <p:ext uri="{BB962C8B-B14F-4D97-AF65-F5344CB8AC3E}">
        <p14:creationId xmlns:p14="http://schemas.microsoft.com/office/powerpoint/2010/main" val="62493970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F4C27B41-E129-8A4A-86A8-11993A17AEEA}" type="slidenum">
              <a:rPr lang="en-US" altLang="ja-JP"/>
              <a:pPr>
                <a:defRPr/>
              </a:pPr>
              <a:t>‹#›</a:t>
            </a:fld>
            <a:endParaRPr lang="en-US" altLang="ja-JP"/>
          </a:p>
        </p:txBody>
      </p:sp>
    </p:spTree>
    <p:extLst>
      <p:ext uri="{BB962C8B-B14F-4D97-AF65-F5344CB8AC3E}">
        <p14:creationId xmlns:p14="http://schemas.microsoft.com/office/powerpoint/2010/main" val="132424606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0787CF90-1224-2942-960B-A3283616B74F}" type="slidenum">
              <a:rPr lang="en-US" altLang="ja-JP"/>
              <a:pPr>
                <a:defRPr/>
              </a:pPr>
              <a:t>‹#›</a:t>
            </a:fld>
            <a:endParaRPr lang="en-US" altLang="ja-JP"/>
          </a:p>
        </p:txBody>
      </p:sp>
    </p:spTree>
    <p:extLst>
      <p:ext uri="{BB962C8B-B14F-4D97-AF65-F5344CB8AC3E}">
        <p14:creationId xmlns:p14="http://schemas.microsoft.com/office/powerpoint/2010/main" val="2605627556"/>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2"/>
          <p:cNvSpPr txBox="1">
            <a:spLocks noGrp="1" noChangeArrowheads="1"/>
          </p:cNvSpPr>
          <p:nvPr>
            <p:ph type="sldNum" sz="quarter" idx="10"/>
          </p:nvPr>
        </p:nvSpPr>
        <p:spPr>
          <a:ln/>
        </p:spPr>
        <p:txBody>
          <a:bodyPr/>
          <a:lstStyle>
            <a:lvl1pPr>
              <a:defRPr/>
            </a:lvl1pPr>
          </a:lstStyle>
          <a:p>
            <a:pPr>
              <a:defRPr/>
            </a:pPr>
            <a:fld id="{424B4B5D-D419-244F-90FD-72056F8A94D1}" type="slidenum">
              <a:rPr lang="en-US" altLang="ja-JP"/>
              <a:pPr>
                <a:defRPr/>
              </a:pPr>
              <a:t>‹#›</a:t>
            </a:fld>
            <a:endParaRPr lang="en-US" altLang="ja-JP"/>
          </a:p>
        </p:txBody>
      </p:sp>
    </p:spTree>
    <p:extLst>
      <p:ext uri="{BB962C8B-B14F-4D97-AF65-F5344CB8AC3E}">
        <p14:creationId xmlns:p14="http://schemas.microsoft.com/office/powerpoint/2010/main" val="2567187877"/>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2"/>
          <p:cNvSpPr txBox="1">
            <a:spLocks noGrp="1" noChangeArrowheads="1"/>
          </p:cNvSpPr>
          <p:nvPr>
            <p:ph type="sldNum" sz="quarter" idx="10"/>
          </p:nvPr>
        </p:nvSpPr>
        <p:spPr>
          <a:ln/>
        </p:spPr>
        <p:txBody>
          <a:bodyPr/>
          <a:lstStyle>
            <a:lvl1pPr>
              <a:defRPr/>
            </a:lvl1pPr>
          </a:lstStyle>
          <a:p>
            <a:pPr>
              <a:defRPr/>
            </a:pPr>
            <a:fld id="{EEA007E7-41B1-E24C-B4B2-CCBB557DCC0E}" type="slidenum">
              <a:rPr lang="en-US" altLang="ja-JP"/>
              <a:pPr>
                <a:defRPr/>
              </a:pPr>
              <a:t>‹#›</a:t>
            </a:fld>
            <a:endParaRPr lang="en-US" altLang="ja-JP"/>
          </a:p>
        </p:txBody>
      </p:sp>
    </p:spTree>
    <p:extLst>
      <p:ext uri="{BB962C8B-B14F-4D97-AF65-F5344CB8AC3E}">
        <p14:creationId xmlns:p14="http://schemas.microsoft.com/office/powerpoint/2010/main" val="148048543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276475"/>
            <a:ext cx="11703050" cy="64357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BD62291D-B889-244C-8CB7-314ACFE9449E}" type="slidenum">
              <a:rPr lang="en-US" altLang="ja-JP"/>
              <a:pPr>
                <a:defRPr/>
              </a:pPr>
              <a:t>‹#›</a:t>
            </a:fld>
            <a:endParaRPr lang="en-US" altLang="ja-JP"/>
          </a:p>
        </p:txBody>
      </p:sp>
    </p:spTree>
    <p:extLst>
      <p:ext uri="{BB962C8B-B14F-4D97-AF65-F5344CB8AC3E}">
        <p14:creationId xmlns:p14="http://schemas.microsoft.com/office/powerpoint/2010/main" val="1750185225"/>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54000"/>
            <a:ext cx="2925762" cy="8458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54000"/>
            <a:ext cx="8624888" cy="8458200"/>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B8994E2A-502F-864D-8483-AD657B7092D9}" type="slidenum">
              <a:rPr lang="en-US" altLang="ja-JP"/>
              <a:pPr>
                <a:defRPr/>
              </a:pPr>
              <a:t>‹#›</a:t>
            </a:fld>
            <a:endParaRPr lang="en-US" altLang="ja-JP"/>
          </a:p>
        </p:txBody>
      </p:sp>
    </p:spTree>
    <p:extLst>
      <p:ext uri="{BB962C8B-B14F-4D97-AF65-F5344CB8AC3E}">
        <p14:creationId xmlns:p14="http://schemas.microsoft.com/office/powerpoint/2010/main" val="3682083900"/>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0BD8D23-EAB4-F144-9FB5-B8D93B79971B}" type="slidenum">
              <a:rPr lang="en-US" altLang="ja-JP"/>
              <a:pPr>
                <a:defRPr/>
              </a:pPr>
              <a:t>‹#›</a:t>
            </a:fld>
            <a:endParaRPr lang="en-US" altLang="ja-JP"/>
          </a:p>
        </p:txBody>
      </p:sp>
    </p:spTree>
    <p:extLst>
      <p:ext uri="{BB962C8B-B14F-4D97-AF65-F5344CB8AC3E}">
        <p14:creationId xmlns:p14="http://schemas.microsoft.com/office/powerpoint/2010/main" val="239350648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4F63EAF-74CD-DF4B-980C-0654E81ABBFD}" type="slidenum">
              <a:rPr lang="en-US" altLang="ja-JP"/>
              <a:pPr>
                <a:defRPr/>
              </a:pPr>
              <a:t>‹#›</a:t>
            </a:fld>
            <a:endParaRPr lang="en-US" altLang="ja-JP"/>
          </a:p>
        </p:txBody>
      </p:sp>
    </p:spTree>
    <p:extLst>
      <p:ext uri="{BB962C8B-B14F-4D97-AF65-F5344CB8AC3E}">
        <p14:creationId xmlns:p14="http://schemas.microsoft.com/office/powerpoint/2010/main" val="3083495163"/>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538AE5B2-FB14-6E4F-BC24-8B75CE43E72D}" type="slidenum">
              <a:rPr lang="en-US" altLang="ja-JP"/>
              <a:pPr>
                <a:defRPr/>
              </a:pPr>
              <a:t>‹#›</a:t>
            </a:fld>
            <a:endParaRPr lang="en-US" altLang="ja-JP"/>
          </a:p>
        </p:txBody>
      </p:sp>
    </p:spTree>
    <p:extLst>
      <p:ext uri="{BB962C8B-B14F-4D97-AF65-F5344CB8AC3E}">
        <p14:creationId xmlns:p14="http://schemas.microsoft.com/office/powerpoint/2010/main" val="45210693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CA68F5AB-B558-DE47-A567-CD4B29B27084}" type="slidenum">
              <a:rPr lang="en-US" altLang="ja-JP"/>
              <a:pPr>
                <a:defRPr/>
              </a:pPr>
              <a:t>‹#›</a:t>
            </a:fld>
            <a:endParaRPr lang="en-US" altLang="ja-JP"/>
          </a:p>
        </p:txBody>
      </p:sp>
    </p:spTree>
    <p:extLst>
      <p:ext uri="{BB962C8B-B14F-4D97-AF65-F5344CB8AC3E}">
        <p14:creationId xmlns:p14="http://schemas.microsoft.com/office/powerpoint/2010/main" val="309410568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0C010F42-7E53-5248-A6D7-E71CF251DB50}" type="slidenum">
              <a:rPr lang="en-US" altLang="ja-JP"/>
              <a:pPr>
                <a:defRPr/>
              </a:pPr>
              <a:t>‹#›</a:t>
            </a:fld>
            <a:endParaRPr lang="en-US" altLang="ja-JP"/>
          </a:p>
        </p:txBody>
      </p:sp>
    </p:spTree>
    <p:extLst>
      <p:ext uri="{BB962C8B-B14F-4D97-AF65-F5344CB8AC3E}">
        <p14:creationId xmlns:p14="http://schemas.microsoft.com/office/powerpoint/2010/main" val="12640902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A32BCC9E-515D-7347-B678-4DB5E43F1C1A}" type="slidenum">
              <a:rPr lang="en-US" altLang="ja-JP"/>
              <a:pPr>
                <a:defRPr/>
              </a:pPr>
              <a:t>‹#›</a:t>
            </a:fld>
            <a:endParaRPr lang="en-US" altLang="ja-JP"/>
          </a:p>
        </p:txBody>
      </p:sp>
    </p:spTree>
    <p:extLst>
      <p:ext uri="{BB962C8B-B14F-4D97-AF65-F5344CB8AC3E}">
        <p14:creationId xmlns:p14="http://schemas.microsoft.com/office/powerpoint/2010/main" val="344808352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225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274AFDAE-26A4-8D4A-AD13-F0766E8A7B5D}" type="slidenum">
              <a:rPr lang="en-US" altLang="ja-JP"/>
              <a:pPr>
                <a:defRPr/>
              </a:pPr>
              <a:t>‹#›</a:t>
            </a:fld>
            <a:endParaRPr lang="en-US" altLang="ja-JP"/>
          </a:p>
        </p:txBody>
      </p:sp>
    </p:spTree>
    <p:extLst>
      <p:ext uri="{BB962C8B-B14F-4D97-AF65-F5344CB8AC3E}">
        <p14:creationId xmlns:p14="http://schemas.microsoft.com/office/powerpoint/2010/main" val="2969365133"/>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4D135A3-4718-2442-A0A2-ABDF2D2996CB}" type="slidenum">
              <a:rPr lang="en-US" altLang="ja-JP"/>
              <a:pPr>
                <a:defRPr/>
              </a:pPr>
              <a:t>‹#›</a:t>
            </a:fld>
            <a:endParaRPr lang="en-US" altLang="ja-JP"/>
          </a:p>
        </p:txBody>
      </p:sp>
    </p:spTree>
    <p:extLst>
      <p:ext uri="{BB962C8B-B14F-4D97-AF65-F5344CB8AC3E}">
        <p14:creationId xmlns:p14="http://schemas.microsoft.com/office/powerpoint/2010/main" val="373612482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27238F61-ED31-574F-8563-7B57ED246851}" type="slidenum">
              <a:rPr lang="en-US" altLang="ja-JP"/>
              <a:pPr>
                <a:defRPr/>
              </a:pPr>
              <a:t>‹#›</a:t>
            </a:fld>
            <a:endParaRPr lang="en-US" altLang="ja-JP"/>
          </a:p>
        </p:txBody>
      </p:sp>
    </p:spTree>
    <p:extLst>
      <p:ext uri="{BB962C8B-B14F-4D97-AF65-F5344CB8AC3E}">
        <p14:creationId xmlns:p14="http://schemas.microsoft.com/office/powerpoint/2010/main" val="3935359244"/>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E29993CD-C136-9C4C-B261-4F1FFEB4A700}" type="slidenum">
              <a:rPr lang="en-US" altLang="ja-JP"/>
              <a:pPr>
                <a:defRPr/>
              </a:pPr>
              <a:t>‹#›</a:t>
            </a:fld>
            <a:endParaRPr lang="en-US" altLang="ja-JP"/>
          </a:p>
        </p:txBody>
      </p:sp>
    </p:spTree>
    <p:extLst>
      <p:ext uri="{BB962C8B-B14F-4D97-AF65-F5344CB8AC3E}">
        <p14:creationId xmlns:p14="http://schemas.microsoft.com/office/powerpoint/2010/main" val="4066105777"/>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23D8EF6-86CC-9349-BAAF-98C3493B5D58}" type="slidenum">
              <a:rPr lang="en-US" altLang="ja-JP"/>
              <a:pPr>
                <a:defRPr/>
              </a:pPr>
              <a:t>‹#›</a:t>
            </a:fld>
            <a:endParaRPr lang="en-US" altLang="ja-JP"/>
          </a:p>
        </p:txBody>
      </p:sp>
    </p:spTree>
    <p:extLst>
      <p:ext uri="{BB962C8B-B14F-4D97-AF65-F5344CB8AC3E}">
        <p14:creationId xmlns:p14="http://schemas.microsoft.com/office/powerpoint/2010/main" val="1429689205"/>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254000"/>
            <a:ext cx="2616200" cy="8229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96200" cy="8229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ADE3F91-55DC-2043-AF02-F00FBEDACD25}" type="slidenum">
              <a:rPr lang="en-US" altLang="ja-JP"/>
              <a:pPr>
                <a:defRPr/>
              </a:pPr>
              <a:t>‹#›</a:t>
            </a:fld>
            <a:endParaRPr lang="en-US" altLang="ja-JP"/>
          </a:p>
        </p:txBody>
      </p:sp>
    </p:spTree>
    <p:extLst>
      <p:ext uri="{BB962C8B-B14F-4D97-AF65-F5344CB8AC3E}">
        <p14:creationId xmlns:p14="http://schemas.microsoft.com/office/powerpoint/2010/main" val="2563951041"/>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4CE75C1-054B-C04C-B495-0B59CF028170}" type="slidenum">
              <a:rPr lang="en-US" altLang="ja-JP"/>
              <a:pPr>
                <a:defRPr/>
              </a:pPr>
              <a:t>‹#›</a:t>
            </a:fld>
            <a:endParaRPr lang="en-US" altLang="ja-JP"/>
          </a:p>
        </p:txBody>
      </p:sp>
    </p:spTree>
    <p:extLst>
      <p:ext uri="{BB962C8B-B14F-4D97-AF65-F5344CB8AC3E}">
        <p14:creationId xmlns:p14="http://schemas.microsoft.com/office/powerpoint/2010/main" val="349749761"/>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11B8F83-4940-5D44-AEAF-2C7558C71B61}" type="slidenum">
              <a:rPr lang="en-US" altLang="ja-JP"/>
              <a:pPr>
                <a:defRPr/>
              </a:pPr>
              <a:t>‹#›</a:t>
            </a:fld>
            <a:endParaRPr lang="en-US" altLang="ja-JP"/>
          </a:p>
        </p:txBody>
      </p:sp>
    </p:spTree>
    <p:extLst>
      <p:ext uri="{BB962C8B-B14F-4D97-AF65-F5344CB8AC3E}">
        <p14:creationId xmlns:p14="http://schemas.microsoft.com/office/powerpoint/2010/main" val="663192629"/>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670868D9-6F42-9143-8317-4A9FE5A41CF6}" type="slidenum">
              <a:rPr lang="en-US" altLang="ja-JP"/>
              <a:pPr>
                <a:defRPr/>
              </a:pPr>
              <a:t>‹#›</a:t>
            </a:fld>
            <a:endParaRPr lang="en-US" altLang="ja-JP"/>
          </a:p>
        </p:txBody>
      </p:sp>
    </p:spTree>
    <p:extLst>
      <p:ext uri="{BB962C8B-B14F-4D97-AF65-F5344CB8AC3E}">
        <p14:creationId xmlns:p14="http://schemas.microsoft.com/office/powerpoint/2010/main" val="2375775495"/>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F65ADA04-E396-D149-B363-8CAF0B462600}" type="slidenum">
              <a:rPr lang="en-US" altLang="ja-JP"/>
              <a:pPr>
                <a:defRPr/>
              </a:pPr>
              <a:t>‹#›</a:t>
            </a:fld>
            <a:endParaRPr lang="en-US" altLang="ja-JP"/>
          </a:p>
        </p:txBody>
      </p:sp>
    </p:spTree>
    <p:extLst>
      <p:ext uri="{BB962C8B-B14F-4D97-AF65-F5344CB8AC3E}">
        <p14:creationId xmlns:p14="http://schemas.microsoft.com/office/powerpoint/2010/main" val="1359085576"/>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A3B88FB1-939F-E847-B2B0-4B30BB357525}" type="slidenum">
              <a:rPr lang="en-US" altLang="ja-JP"/>
              <a:pPr>
                <a:defRPr/>
              </a:pPr>
              <a:t>‹#›</a:t>
            </a:fld>
            <a:endParaRPr lang="en-US" altLang="ja-JP"/>
          </a:p>
        </p:txBody>
      </p:sp>
    </p:spTree>
    <p:extLst>
      <p:ext uri="{BB962C8B-B14F-4D97-AF65-F5344CB8AC3E}">
        <p14:creationId xmlns:p14="http://schemas.microsoft.com/office/powerpoint/2010/main" val="371838590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7F69FC07-2B73-014C-83A4-594CE1AFC67C}" type="slidenum">
              <a:rPr lang="en-US" altLang="ja-JP"/>
              <a:pPr>
                <a:defRPr/>
              </a:pPr>
              <a:t>‹#›</a:t>
            </a:fld>
            <a:endParaRPr lang="en-US" altLang="ja-JP"/>
          </a:p>
        </p:txBody>
      </p:sp>
    </p:spTree>
    <p:extLst>
      <p:ext uri="{BB962C8B-B14F-4D97-AF65-F5344CB8AC3E}">
        <p14:creationId xmlns:p14="http://schemas.microsoft.com/office/powerpoint/2010/main" val="2396924469"/>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F7B0CF6A-3CCF-DE48-B797-51CEC62EDA01}" type="slidenum">
              <a:rPr lang="en-US" altLang="ja-JP"/>
              <a:pPr>
                <a:defRPr/>
              </a:pPr>
              <a:t>‹#›</a:t>
            </a:fld>
            <a:endParaRPr lang="en-US" altLang="ja-JP"/>
          </a:p>
        </p:txBody>
      </p:sp>
    </p:spTree>
    <p:extLst>
      <p:ext uri="{BB962C8B-B14F-4D97-AF65-F5344CB8AC3E}">
        <p14:creationId xmlns:p14="http://schemas.microsoft.com/office/powerpoint/2010/main" val="2124578380"/>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4983C10-BBCF-1B46-B9F8-CDD2729C85C9}" type="slidenum">
              <a:rPr lang="en-US" altLang="ja-JP"/>
              <a:pPr>
                <a:defRPr/>
              </a:pPr>
              <a:t>‹#›</a:t>
            </a:fld>
            <a:endParaRPr lang="en-US" altLang="ja-JP"/>
          </a:p>
        </p:txBody>
      </p:sp>
    </p:spTree>
    <p:extLst>
      <p:ext uri="{BB962C8B-B14F-4D97-AF65-F5344CB8AC3E}">
        <p14:creationId xmlns:p14="http://schemas.microsoft.com/office/powerpoint/2010/main" val="1814956478"/>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4987E257-D26E-984A-8BF1-FE5D3CA33F41}" type="slidenum">
              <a:rPr lang="en-US" altLang="ja-JP"/>
              <a:pPr>
                <a:defRPr/>
              </a:pPr>
              <a:t>‹#›</a:t>
            </a:fld>
            <a:endParaRPr lang="en-US" altLang="ja-JP"/>
          </a:p>
        </p:txBody>
      </p:sp>
    </p:spTree>
    <p:extLst>
      <p:ext uri="{BB962C8B-B14F-4D97-AF65-F5344CB8AC3E}">
        <p14:creationId xmlns:p14="http://schemas.microsoft.com/office/powerpoint/2010/main" val="2118011677"/>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16EB964D-D5B7-F847-9981-EAFCD648EAE4}" type="slidenum">
              <a:rPr lang="en-US" altLang="ja-JP"/>
              <a:pPr>
                <a:defRPr/>
              </a:pPr>
              <a:t>‹#›</a:t>
            </a:fld>
            <a:endParaRPr lang="en-US" altLang="ja-JP"/>
          </a:p>
        </p:txBody>
      </p:sp>
    </p:spTree>
    <p:extLst>
      <p:ext uri="{BB962C8B-B14F-4D97-AF65-F5344CB8AC3E}">
        <p14:creationId xmlns:p14="http://schemas.microsoft.com/office/powerpoint/2010/main" val="260254232"/>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BAE929C-7CE6-2E40-817A-451C4D736876}" type="slidenum">
              <a:rPr lang="en-US" altLang="ja-JP"/>
              <a:pPr>
                <a:defRPr/>
              </a:pPr>
              <a:t>‹#›</a:t>
            </a:fld>
            <a:endParaRPr lang="en-US" altLang="ja-JP"/>
          </a:p>
        </p:txBody>
      </p:sp>
    </p:spTree>
    <p:extLst>
      <p:ext uri="{BB962C8B-B14F-4D97-AF65-F5344CB8AC3E}">
        <p14:creationId xmlns:p14="http://schemas.microsoft.com/office/powerpoint/2010/main" val="1915904926"/>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035550" y="1409700"/>
            <a:ext cx="1466850" cy="6680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35000" y="1409700"/>
            <a:ext cx="4248150" cy="668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1BE8D57-E473-FB43-97F1-8BE0C6C628B4}" type="slidenum">
              <a:rPr lang="en-US" altLang="ja-JP"/>
              <a:pPr>
                <a:defRPr/>
              </a:pPr>
              <a:t>‹#›</a:t>
            </a:fld>
            <a:endParaRPr lang="en-US" altLang="ja-JP"/>
          </a:p>
        </p:txBody>
      </p:sp>
    </p:spTree>
    <p:extLst>
      <p:ext uri="{BB962C8B-B14F-4D97-AF65-F5344CB8AC3E}">
        <p14:creationId xmlns:p14="http://schemas.microsoft.com/office/powerpoint/2010/main" val="431881884"/>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C377FD5-2A83-0341-9D92-0530E605D6ED}" type="slidenum">
              <a:rPr lang="en-US" altLang="ja-JP"/>
              <a:pPr>
                <a:defRPr/>
              </a:pPr>
              <a:t>‹#›</a:t>
            </a:fld>
            <a:endParaRPr lang="en-US" altLang="ja-JP"/>
          </a:p>
        </p:txBody>
      </p:sp>
    </p:spTree>
    <p:extLst>
      <p:ext uri="{BB962C8B-B14F-4D97-AF65-F5344CB8AC3E}">
        <p14:creationId xmlns:p14="http://schemas.microsoft.com/office/powerpoint/2010/main" val="886809016"/>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832D192-17F8-064F-87F8-593B01B784B4}" type="slidenum">
              <a:rPr lang="en-US" altLang="ja-JP"/>
              <a:pPr>
                <a:defRPr/>
              </a:pPr>
              <a:t>‹#›</a:t>
            </a:fld>
            <a:endParaRPr lang="en-US" altLang="ja-JP"/>
          </a:p>
        </p:txBody>
      </p:sp>
    </p:spTree>
    <p:extLst>
      <p:ext uri="{BB962C8B-B14F-4D97-AF65-F5344CB8AC3E}">
        <p14:creationId xmlns:p14="http://schemas.microsoft.com/office/powerpoint/2010/main" val="4143724468"/>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DEC1A519-9102-AF47-B612-0CA5D5A3EEC9}" type="slidenum">
              <a:rPr lang="en-US" altLang="ja-JP"/>
              <a:pPr>
                <a:defRPr/>
              </a:pPr>
              <a:t>‹#›</a:t>
            </a:fld>
            <a:endParaRPr lang="en-US" altLang="ja-JP"/>
          </a:p>
        </p:txBody>
      </p:sp>
    </p:spTree>
    <p:extLst>
      <p:ext uri="{BB962C8B-B14F-4D97-AF65-F5344CB8AC3E}">
        <p14:creationId xmlns:p14="http://schemas.microsoft.com/office/powerpoint/2010/main" val="2305686054"/>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89CA3B66-A08C-6342-AABD-2516F60BE833}" type="slidenum">
              <a:rPr lang="en-US" altLang="ja-JP"/>
              <a:pPr>
                <a:defRPr/>
              </a:pPr>
              <a:t>‹#›</a:t>
            </a:fld>
            <a:endParaRPr lang="en-US" altLang="ja-JP"/>
          </a:p>
        </p:txBody>
      </p:sp>
    </p:spTree>
    <p:extLst>
      <p:ext uri="{BB962C8B-B14F-4D97-AF65-F5344CB8AC3E}">
        <p14:creationId xmlns:p14="http://schemas.microsoft.com/office/powerpoint/2010/main" val="53954402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DA73DAE7-E024-8D4D-9519-0BA1CEC3A46E}" type="slidenum">
              <a:rPr lang="en-US" altLang="ja-JP"/>
              <a:pPr>
                <a:defRPr/>
              </a:pPr>
              <a:t>‹#›</a:t>
            </a:fld>
            <a:endParaRPr lang="en-US" altLang="ja-JP"/>
          </a:p>
        </p:txBody>
      </p:sp>
    </p:spTree>
    <p:extLst>
      <p:ext uri="{BB962C8B-B14F-4D97-AF65-F5344CB8AC3E}">
        <p14:creationId xmlns:p14="http://schemas.microsoft.com/office/powerpoint/2010/main" val="1919308060"/>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94FF4DDD-1525-4949-B37D-070BDB7D02C5}" type="slidenum">
              <a:rPr lang="en-US" altLang="ja-JP"/>
              <a:pPr>
                <a:defRPr/>
              </a:pPr>
              <a:t>‹#›</a:t>
            </a:fld>
            <a:endParaRPr lang="en-US" altLang="ja-JP"/>
          </a:p>
        </p:txBody>
      </p:sp>
    </p:spTree>
    <p:extLst>
      <p:ext uri="{BB962C8B-B14F-4D97-AF65-F5344CB8AC3E}">
        <p14:creationId xmlns:p14="http://schemas.microsoft.com/office/powerpoint/2010/main" val="2360582509"/>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B585C461-684F-A04B-BE7A-5062DAA9905D}" type="slidenum">
              <a:rPr lang="en-US" altLang="ja-JP"/>
              <a:pPr>
                <a:defRPr/>
              </a:pPr>
              <a:t>‹#›</a:t>
            </a:fld>
            <a:endParaRPr lang="en-US" altLang="ja-JP"/>
          </a:p>
        </p:txBody>
      </p:sp>
    </p:spTree>
    <p:extLst>
      <p:ext uri="{BB962C8B-B14F-4D97-AF65-F5344CB8AC3E}">
        <p14:creationId xmlns:p14="http://schemas.microsoft.com/office/powerpoint/2010/main" val="87263987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6A7EC86-3BD5-0D44-8F85-DED424118C1D}" type="slidenum">
              <a:rPr lang="en-US" altLang="ja-JP"/>
              <a:pPr>
                <a:defRPr/>
              </a:pPr>
              <a:t>‹#›</a:t>
            </a:fld>
            <a:endParaRPr lang="en-US" altLang="ja-JP"/>
          </a:p>
        </p:txBody>
      </p:sp>
    </p:spTree>
    <p:extLst>
      <p:ext uri="{BB962C8B-B14F-4D97-AF65-F5344CB8AC3E}">
        <p14:creationId xmlns:p14="http://schemas.microsoft.com/office/powerpoint/2010/main" val="486679145"/>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3BEA7531-FBDF-374A-9D72-39CEB65CB1D6}" type="slidenum">
              <a:rPr lang="en-US" altLang="ja-JP"/>
              <a:pPr>
                <a:defRPr/>
              </a:pPr>
              <a:t>‹#›</a:t>
            </a:fld>
            <a:endParaRPr lang="en-US" altLang="ja-JP"/>
          </a:p>
        </p:txBody>
      </p:sp>
    </p:spTree>
    <p:extLst>
      <p:ext uri="{BB962C8B-B14F-4D97-AF65-F5344CB8AC3E}">
        <p14:creationId xmlns:p14="http://schemas.microsoft.com/office/powerpoint/2010/main" val="765775599"/>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53D1262D-791F-154E-8C69-264008786ADE}" type="slidenum">
              <a:rPr lang="en-US" altLang="ja-JP"/>
              <a:pPr>
                <a:defRPr/>
              </a:pPr>
              <a:t>‹#›</a:t>
            </a:fld>
            <a:endParaRPr lang="en-US" altLang="ja-JP"/>
          </a:p>
        </p:txBody>
      </p:sp>
    </p:spTree>
    <p:extLst>
      <p:ext uri="{BB962C8B-B14F-4D97-AF65-F5344CB8AC3E}">
        <p14:creationId xmlns:p14="http://schemas.microsoft.com/office/powerpoint/2010/main" val="207530479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D027BCC-6D11-D442-8AEE-9AEC36ED954A}" type="slidenum">
              <a:rPr lang="en-US" altLang="ja-JP"/>
              <a:pPr>
                <a:defRPr/>
              </a:pPr>
              <a:t>‹#›</a:t>
            </a:fld>
            <a:endParaRPr lang="en-US" altLang="ja-JP"/>
          </a:p>
        </p:txBody>
      </p:sp>
    </p:spTree>
    <p:extLst>
      <p:ext uri="{BB962C8B-B14F-4D97-AF65-F5344CB8AC3E}">
        <p14:creationId xmlns:p14="http://schemas.microsoft.com/office/powerpoint/2010/main" val="88805444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254000"/>
            <a:ext cx="2616200" cy="8229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96200" cy="8229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8D68D86-124C-4845-A434-D837D9E4F542}" type="slidenum">
              <a:rPr lang="en-US" altLang="ja-JP"/>
              <a:pPr>
                <a:defRPr/>
              </a:pPr>
              <a:t>‹#›</a:t>
            </a:fld>
            <a:endParaRPr lang="en-US" altLang="ja-JP"/>
          </a:p>
        </p:txBody>
      </p:sp>
    </p:spTree>
    <p:extLst>
      <p:ext uri="{BB962C8B-B14F-4D97-AF65-F5344CB8AC3E}">
        <p14:creationId xmlns:p14="http://schemas.microsoft.com/office/powerpoint/2010/main" val="78463652"/>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a:prstGeom prst="rect">
            <a:avLst/>
          </a:prstGeom>
        </p:spPr>
        <p:txBody>
          <a:bodyPr vert="horz"/>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12C991A3-346B-8048-9709-A168394C5FF6}" type="slidenum">
              <a:rPr lang="en-US" altLang="ja-JP"/>
              <a:pPr>
                <a:defRPr/>
              </a:pPr>
              <a:t>‹#›</a:t>
            </a:fld>
            <a:endParaRPr lang="en-US" altLang="ja-JP"/>
          </a:p>
        </p:txBody>
      </p:sp>
    </p:spTree>
    <p:extLst>
      <p:ext uri="{BB962C8B-B14F-4D97-AF65-F5344CB8AC3E}">
        <p14:creationId xmlns:p14="http://schemas.microsoft.com/office/powerpoint/2010/main" val="59945082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C6CEE9AD-F3D5-0248-8DD8-B0A254C145C3}" type="slidenum">
              <a:rPr lang="en-US" altLang="ja-JP"/>
              <a:pPr>
                <a:defRPr/>
              </a:pPr>
              <a:t>‹#›</a:t>
            </a:fld>
            <a:endParaRPr lang="en-US" altLang="ja-JP"/>
          </a:p>
        </p:txBody>
      </p:sp>
    </p:spTree>
    <p:extLst>
      <p:ext uri="{BB962C8B-B14F-4D97-AF65-F5344CB8AC3E}">
        <p14:creationId xmlns:p14="http://schemas.microsoft.com/office/powerpoint/2010/main" val="41596975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2"/>
          <p:cNvSpPr txBox="1">
            <a:spLocks noGrp="1" noChangeArrowheads="1"/>
          </p:cNvSpPr>
          <p:nvPr>
            <p:ph type="sldNum" sz="quarter" idx="10"/>
          </p:nvPr>
        </p:nvSpPr>
        <p:spPr>
          <a:ln/>
        </p:spPr>
        <p:txBody>
          <a:bodyPr/>
          <a:lstStyle>
            <a:lvl1pPr>
              <a:defRPr/>
            </a:lvl1pPr>
          </a:lstStyle>
          <a:p>
            <a:pPr>
              <a:defRPr/>
            </a:pPr>
            <a:fld id="{416FF762-7C5D-BC4B-A887-846211E5861A}" type="slidenum">
              <a:rPr lang="en-US" altLang="ja-JP"/>
              <a:pPr>
                <a:defRPr/>
              </a:pPr>
              <a:t>‹#›</a:t>
            </a:fld>
            <a:endParaRPr lang="en-US" altLang="ja-JP"/>
          </a:p>
        </p:txBody>
      </p:sp>
    </p:spTree>
    <p:extLst>
      <p:ext uri="{BB962C8B-B14F-4D97-AF65-F5344CB8AC3E}">
        <p14:creationId xmlns:p14="http://schemas.microsoft.com/office/powerpoint/2010/main" val="133855644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53A3C59-48D3-874B-908C-430A31D42DA2}" type="slidenum">
              <a:rPr lang="en-US" altLang="ja-JP"/>
              <a:pPr>
                <a:defRPr/>
              </a:pPr>
              <a:t>‹#›</a:t>
            </a:fld>
            <a:endParaRPr lang="en-US" altLang="ja-JP"/>
          </a:p>
        </p:txBody>
      </p:sp>
    </p:spTree>
    <p:extLst>
      <p:ext uri="{BB962C8B-B14F-4D97-AF65-F5344CB8AC3E}">
        <p14:creationId xmlns:p14="http://schemas.microsoft.com/office/powerpoint/2010/main" val="1946912075"/>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2"/>
          <p:cNvSpPr txBox="1">
            <a:spLocks noGrp="1" noChangeArrowheads="1"/>
          </p:cNvSpPr>
          <p:nvPr>
            <p:ph type="sldNum" sz="quarter" idx="10"/>
          </p:nvPr>
        </p:nvSpPr>
        <p:spPr>
          <a:ln/>
        </p:spPr>
        <p:txBody>
          <a:bodyPr/>
          <a:lstStyle>
            <a:lvl1pPr>
              <a:defRPr/>
            </a:lvl1pPr>
          </a:lstStyle>
          <a:p>
            <a:pPr>
              <a:defRPr/>
            </a:pPr>
            <a:fld id="{3DFCF4AF-C486-B347-801D-7695ED2A4D3E}" type="slidenum">
              <a:rPr lang="en-US" altLang="ja-JP"/>
              <a:pPr>
                <a:defRPr/>
              </a:pPr>
              <a:t>‹#›</a:t>
            </a:fld>
            <a:endParaRPr lang="en-US" altLang="ja-JP"/>
          </a:p>
        </p:txBody>
      </p:sp>
    </p:spTree>
    <p:extLst>
      <p:ext uri="{BB962C8B-B14F-4D97-AF65-F5344CB8AC3E}">
        <p14:creationId xmlns:p14="http://schemas.microsoft.com/office/powerpoint/2010/main" val="1875168855"/>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2"/>
          <p:cNvSpPr txBox="1">
            <a:spLocks noGrp="1" noChangeArrowheads="1"/>
          </p:cNvSpPr>
          <p:nvPr>
            <p:ph type="sldNum" sz="quarter" idx="10"/>
          </p:nvPr>
        </p:nvSpPr>
        <p:spPr>
          <a:ln/>
        </p:spPr>
        <p:txBody>
          <a:bodyPr/>
          <a:lstStyle>
            <a:lvl1pPr>
              <a:defRPr/>
            </a:lvl1pPr>
          </a:lstStyle>
          <a:p>
            <a:pPr>
              <a:defRPr/>
            </a:pPr>
            <a:fld id="{AC8E3903-D12B-9F45-976F-A79A62EEAE25}" type="slidenum">
              <a:rPr lang="en-US" altLang="ja-JP"/>
              <a:pPr>
                <a:defRPr/>
              </a:pPr>
              <a:t>‹#›</a:t>
            </a:fld>
            <a:endParaRPr lang="en-US" altLang="ja-JP"/>
          </a:p>
        </p:txBody>
      </p:sp>
    </p:spTree>
    <p:extLst>
      <p:ext uri="{BB962C8B-B14F-4D97-AF65-F5344CB8AC3E}">
        <p14:creationId xmlns:p14="http://schemas.microsoft.com/office/powerpoint/2010/main" val="3583940736"/>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Text Box 2"/>
          <p:cNvSpPr txBox="1">
            <a:spLocks noGrp="1" noChangeArrowheads="1"/>
          </p:cNvSpPr>
          <p:nvPr>
            <p:ph type="sldNum" sz="quarter" idx="10"/>
          </p:nvPr>
        </p:nvSpPr>
        <p:spPr>
          <a:ln/>
        </p:spPr>
        <p:txBody>
          <a:bodyPr/>
          <a:lstStyle>
            <a:lvl1pPr>
              <a:defRPr/>
            </a:lvl1pPr>
          </a:lstStyle>
          <a:p>
            <a:pPr>
              <a:defRPr/>
            </a:pPr>
            <a:fld id="{D31B3B42-F780-4C42-BE6F-F0AE70146345}" type="slidenum">
              <a:rPr lang="en-US" altLang="ja-JP"/>
              <a:pPr>
                <a:defRPr/>
              </a:pPr>
              <a:t>‹#›</a:t>
            </a:fld>
            <a:endParaRPr lang="en-US" altLang="ja-JP"/>
          </a:p>
        </p:txBody>
      </p:sp>
    </p:spTree>
    <p:extLst>
      <p:ext uri="{BB962C8B-B14F-4D97-AF65-F5344CB8AC3E}">
        <p14:creationId xmlns:p14="http://schemas.microsoft.com/office/powerpoint/2010/main" val="994925713"/>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B1ABB566-9A13-414C-B878-21C9101CFD6B}" type="slidenum">
              <a:rPr lang="en-US" altLang="ja-JP"/>
              <a:pPr>
                <a:defRPr/>
              </a:pPr>
              <a:t>‹#›</a:t>
            </a:fld>
            <a:endParaRPr lang="en-US" altLang="ja-JP"/>
          </a:p>
        </p:txBody>
      </p:sp>
    </p:spTree>
    <p:extLst>
      <p:ext uri="{BB962C8B-B14F-4D97-AF65-F5344CB8AC3E}">
        <p14:creationId xmlns:p14="http://schemas.microsoft.com/office/powerpoint/2010/main" val="1273794842"/>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2"/>
          <p:cNvSpPr txBox="1">
            <a:spLocks noGrp="1" noChangeArrowheads="1"/>
          </p:cNvSpPr>
          <p:nvPr>
            <p:ph type="sldNum" sz="quarter" idx="10"/>
          </p:nvPr>
        </p:nvSpPr>
        <p:spPr>
          <a:ln/>
        </p:spPr>
        <p:txBody>
          <a:bodyPr/>
          <a:lstStyle>
            <a:lvl1pPr>
              <a:defRPr/>
            </a:lvl1pPr>
          </a:lstStyle>
          <a:p>
            <a:pPr>
              <a:defRPr/>
            </a:pPr>
            <a:fld id="{0DA0469B-97B9-8947-A2F6-B74913C6369A}" type="slidenum">
              <a:rPr lang="en-US" altLang="ja-JP"/>
              <a:pPr>
                <a:defRPr/>
              </a:pPr>
              <a:t>‹#›</a:t>
            </a:fld>
            <a:endParaRPr lang="en-US" altLang="ja-JP"/>
          </a:p>
        </p:txBody>
      </p:sp>
    </p:spTree>
    <p:extLst>
      <p:ext uri="{BB962C8B-B14F-4D97-AF65-F5344CB8AC3E}">
        <p14:creationId xmlns:p14="http://schemas.microsoft.com/office/powerpoint/2010/main" val="778332678"/>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2"/>
          <p:cNvSpPr txBox="1">
            <a:spLocks noGrp="1" noChangeArrowheads="1"/>
          </p:cNvSpPr>
          <p:nvPr>
            <p:ph type="sldNum" sz="quarter" idx="10"/>
          </p:nvPr>
        </p:nvSpPr>
        <p:spPr>
          <a:ln/>
        </p:spPr>
        <p:txBody>
          <a:bodyPr/>
          <a:lstStyle>
            <a:lvl1pPr>
              <a:defRPr/>
            </a:lvl1pPr>
          </a:lstStyle>
          <a:p>
            <a:pPr>
              <a:defRPr/>
            </a:pPr>
            <a:fld id="{85F1C5AA-72F2-6F49-8A09-5781A02E6BFB}" type="slidenum">
              <a:rPr lang="en-US" altLang="ja-JP"/>
              <a:pPr>
                <a:defRPr/>
              </a:pPr>
              <a:t>‹#›</a:t>
            </a:fld>
            <a:endParaRPr lang="en-US" altLang="ja-JP"/>
          </a:p>
        </p:txBody>
      </p:sp>
    </p:spTree>
    <p:extLst>
      <p:ext uri="{BB962C8B-B14F-4D97-AF65-F5344CB8AC3E}">
        <p14:creationId xmlns:p14="http://schemas.microsoft.com/office/powerpoint/2010/main" val="938168144"/>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C0115B45-CFA2-A746-BB0F-EDA4267D52F2}" type="slidenum">
              <a:rPr lang="en-US" altLang="ja-JP"/>
              <a:pPr>
                <a:defRPr/>
              </a:pPr>
              <a:t>‹#›</a:t>
            </a:fld>
            <a:endParaRPr lang="en-US" altLang="ja-JP"/>
          </a:p>
        </p:txBody>
      </p:sp>
    </p:spTree>
    <p:extLst>
      <p:ext uri="{BB962C8B-B14F-4D97-AF65-F5344CB8AC3E}">
        <p14:creationId xmlns:p14="http://schemas.microsoft.com/office/powerpoint/2010/main" val="613602633"/>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390525"/>
            <a:ext cx="2925762" cy="8093075"/>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390525"/>
            <a:ext cx="8624888" cy="80930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3E216763-2DE8-BF4C-9F37-C11146E4C4CE}" type="slidenum">
              <a:rPr lang="en-US" altLang="ja-JP"/>
              <a:pPr>
                <a:defRPr/>
              </a:pPr>
              <a:t>‹#›</a:t>
            </a:fld>
            <a:endParaRPr lang="en-US" altLang="ja-JP"/>
          </a:p>
        </p:txBody>
      </p:sp>
    </p:spTree>
    <p:extLst>
      <p:ext uri="{BB962C8B-B14F-4D97-AF65-F5344CB8AC3E}">
        <p14:creationId xmlns:p14="http://schemas.microsoft.com/office/powerpoint/2010/main" val="2037355445"/>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16398DD-20CA-5D4E-AE6B-41E24C99A2D4}" type="slidenum">
              <a:rPr lang="en-US" altLang="ja-JP"/>
              <a:pPr>
                <a:defRPr/>
              </a:pPr>
              <a:t>‹#›</a:t>
            </a:fld>
            <a:endParaRPr lang="en-US" altLang="ja-JP"/>
          </a:p>
        </p:txBody>
      </p:sp>
    </p:spTree>
    <p:extLst>
      <p:ext uri="{BB962C8B-B14F-4D97-AF65-F5344CB8AC3E}">
        <p14:creationId xmlns:p14="http://schemas.microsoft.com/office/powerpoint/2010/main" val="2339476789"/>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08CFAF6-5F47-954B-9E3B-EAE26E2ECB7C}" type="slidenum">
              <a:rPr lang="en-US" altLang="ja-JP"/>
              <a:pPr>
                <a:defRPr/>
              </a:pPr>
              <a:t>‹#›</a:t>
            </a:fld>
            <a:endParaRPr lang="en-US" altLang="ja-JP"/>
          </a:p>
        </p:txBody>
      </p:sp>
    </p:spTree>
    <p:extLst>
      <p:ext uri="{BB962C8B-B14F-4D97-AF65-F5344CB8AC3E}">
        <p14:creationId xmlns:p14="http://schemas.microsoft.com/office/powerpoint/2010/main" val="140075410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F01AD0CA-A190-4C4F-A86C-3E389545E970}" type="slidenum">
              <a:rPr lang="en-US" altLang="ja-JP"/>
              <a:pPr>
                <a:defRPr/>
              </a:pPr>
              <a:t>‹#›</a:t>
            </a:fld>
            <a:endParaRPr lang="en-US" altLang="ja-JP"/>
          </a:p>
        </p:txBody>
      </p:sp>
    </p:spTree>
    <p:extLst>
      <p:ext uri="{BB962C8B-B14F-4D97-AF65-F5344CB8AC3E}">
        <p14:creationId xmlns:p14="http://schemas.microsoft.com/office/powerpoint/2010/main" val="2545399577"/>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1076C0FE-1462-A248-979E-BB1E1D175120}" type="slidenum">
              <a:rPr lang="en-US" altLang="ja-JP"/>
              <a:pPr>
                <a:defRPr/>
              </a:pPr>
              <a:t>‹#›</a:t>
            </a:fld>
            <a:endParaRPr lang="en-US" altLang="ja-JP"/>
          </a:p>
        </p:txBody>
      </p:sp>
    </p:spTree>
    <p:extLst>
      <p:ext uri="{BB962C8B-B14F-4D97-AF65-F5344CB8AC3E}">
        <p14:creationId xmlns:p14="http://schemas.microsoft.com/office/powerpoint/2010/main" val="3603033372"/>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225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2A17B8FF-8BA1-C74E-AB29-D87F097E9D91}" type="slidenum">
              <a:rPr lang="en-US" altLang="ja-JP"/>
              <a:pPr>
                <a:defRPr/>
              </a:pPr>
              <a:t>‹#›</a:t>
            </a:fld>
            <a:endParaRPr lang="en-US" altLang="ja-JP"/>
          </a:p>
        </p:txBody>
      </p:sp>
    </p:spTree>
    <p:extLst>
      <p:ext uri="{BB962C8B-B14F-4D97-AF65-F5344CB8AC3E}">
        <p14:creationId xmlns:p14="http://schemas.microsoft.com/office/powerpoint/2010/main" val="2996879458"/>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48EEA66C-1ACE-284C-A91C-8184BB0A4C49}" type="slidenum">
              <a:rPr lang="en-US" altLang="ja-JP"/>
              <a:pPr>
                <a:defRPr/>
              </a:pPr>
              <a:t>‹#›</a:t>
            </a:fld>
            <a:endParaRPr lang="en-US" altLang="ja-JP"/>
          </a:p>
        </p:txBody>
      </p:sp>
    </p:spTree>
    <p:extLst>
      <p:ext uri="{BB962C8B-B14F-4D97-AF65-F5344CB8AC3E}">
        <p14:creationId xmlns:p14="http://schemas.microsoft.com/office/powerpoint/2010/main" val="234369616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61BB60E8-DDFB-0440-9C16-ED333D6121FE}" type="slidenum">
              <a:rPr lang="en-US" altLang="ja-JP"/>
              <a:pPr>
                <a:defRPr/>
              </a:pPr>
              <a:t>‹#›</a:t>
            </a:fld>
            <a:endParaRPr lang="en-US" altLang="ja-JP"/>
          </a:p>
        </p:txBody>
      </p:sp>
    </p:spTree>
    <p:extLst>
      <p:ext uri="{BB962C8B-B14F-4D97-AF65-F5344CB8AC3E}">
        <p14:creationId xmlns:p14="http://schemas.microsoft.com/office/powerpoint/2010/main" val="3653062264"/>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B93D9A2-21C5-D94C-A2FE-F1FA549DE7B1}" type="slidenum">
              <a:rPr lang="en-US" altLang="ja-JP"/>
              <a:pPr>
                <a:defRPr/>
              </a:pPr>
              <a:t>‹#›</a:t>
            </a:fld>
            <a:endParaRPr lang="en-US" altLang="ja-JP"/>
          </a:p>
        </p:txBody>
      </p:sp>
    </p:spTree>
    <p:extLst>
      <p:ext uri="{BB962C8B-B14F-4D97-AF65-F5344CB8AC3E}">
        <p14:creationId xmlns:p14="http://schemas.microsoft.com/office/powerpoint/2010/main" val="370251304"/>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2E93E4D2-FA19-0643-90E6-A95F533FCC76}" type="slidenum">
              <a:rPr lang="en-US" altLang="ja-JP"/>
              <a:pPr>
                <a:defRPr/>
              </a:pPr>
              <a:t>‹#›</a:t>
            </a:fld>
            <a:endParaRPr lang="en-US" altLang="ja-JP"/>
          </a:p>
        </p:txBody>
      </p:sp>
    </p:spTree>
    <p:extLst>
      <p:ext uri="{BB962C8B-B14F-4D97-AF65-F5344CB8AC3E}">
        <p14:creationId xmlns:p14="http://schemas.microsoft.com/office/powerpoint/2010/main" val="2935801457"/>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BFCE2FCD-A950-C246-B73F-0EDCEC4765E9}" type="slidenum">
              <a:rPr lang="en-US" altLang="ja-JP"/>
              <a:pPr>
                <a:defRPr/>
              </a:pPr>
              <a:t>‹#›</a:t>
            </a:fld>
            <a:endParaRPr lang="en-US" altLang="ja-JP"/>
          </a:p>
        </p:txBody>
      </p:sp>
    </p:spTree>
    <p:extLst>
      <p:ext uri="{BB962C8B-B14F-4D97-AF65-F5344CB8AC3E}">
        <p14:creationId xmlns:p14="http://schemas.microsoft.com/office/powerpoint/2010/main" val="2685491301"/>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6189D44-FF51-B843-B7B7-495C59B785F6}" type="slidenum">
              <a:rPr lang="en-US" altLang="ja-JP"/>
              <a:pPr>
                <a:defRPr/>
              </a:pPr>
              <a:t>‹#›</a:t>
            </a:fld>
            <a:endParaRPr lang="en-US" altLang="ja-JP"/>
          </a:p>
        </p:txBody>
      </p:sp>
    </p:spTree>
    <p:extLst>
      <p:ext uri="{BB962C8B-B14F-4D97-AF65-F5344CB8AC3E}">
        <p14:creationId xmlns:p14="http://schemas.microsoft.com/office/powerpoint/2010/main" val="689583987"/>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09075" y="254000"/>
            <a:ext cx="2613025" cy="82169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86675" cy="82169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A22A3CB-38C3-4140-A2C2-756EDF5EABCD}" type="slidenum">
              <a:rPr lang="en-US" altLang="ja-JP"/>
              <a:pPr>
                <a:defRPr/>
              </a:pPr>
              <a:t>‹#›</a:t>
            </a:fld>
            <a:endParaRPr lang="en-US" altLang="ja-JP"/>
          </a:p>
        </p:txBody>
      </p:sp>
    </p:spTree>
    <p:extLst>
      <p:ext uri="{BB962C8B-B14F-4D97-AF65-F5344CB8AC3E}">
        <p14:creationId xmlns:p14="http://schemas.microsoft.com/office/powerpoint/2010/main" val="3503762424"/>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1D1CBF3-6F4D-6745-A2E5-E62642CB6C7D}" type="slidenum">
              <a:rPr lang="en-US" altLang="ja-JP"/>
              <a:pPr>
                <a:defRPr/>
              </a:pPr>
              <a:t>‹#›</a:t>
            </a:fld>
            <a:endParaRPr lang="en-US" altLang="ja-JP"/>
          </a:p>
        </p:txBody>
      </p:sp>
    </p:spTree>
    <p:extLst>
      <p:ext uri="{BB962C8B-B14F-4D97-AF65-F5344CB8AC3E}">
        <p14:creationId xmlns:p14="http://schemas.microsoft.com/office/powerpoint/2010/main" val="87380951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1CCFE48-9E21-B242-84B1-0A19E6426651}" type="slidenum">
              <a:rPr lang="en-US" altLang="ja-JP"/>
              <a:pPr>
                <a:defRPr/>
              </a:pPr>
              <a:t>‹#›</a:t>
            </a:fld>
            <a:endParaRPr lang="en-US" altLang="ja-JP"/>
          </a:p>
        </p:txBody>
      </p:sp>
    </p:spTree>
    <p:extLst>
      <p:ext uri="{BB962C8B-B14F-4D97-AF65-F5344CB8AC3E}">
        <p14:creationId xmlns:p14="http://schemas.microsoft.com/office/powerpoint/2010/main" val="224502804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5769E1AD-9A18-504A-BE75-FE2B280F895B}" type="slidenum">
              <a:rPr lang="en-US" altLang="ja-JP"/>
              <a:pPr>
                <a:defRPr/>
              </a:pPr>
              <a:t>‹#›</a:t>
            </a:fld>
            <a:endParaRPr lang="en-US" altLang="ja-JP"/>
          </a:p>
        </p:txBody>
      </p:sp>
    </p:spTree>
    <p:extLst>
      <p:ext uri="{BB962C8B-B14F-4D97-AF65-F5344CB8AC3E}">
        <p14:creationId xmlns:p14="http://schemas.microsoft.com/office/powerpoint/2010/main" val="2323059910"/>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DFC64D6-3906-ED47-9C51-992F13D173A7}" type="slidenum">
              <a:rPr lang="en-US" altLang="ja-JP"/>
              <a:pPr>
                <a:defRPr/>
              </a:pPr>
              <a:t>‹#›</a:t>
            </a:fld>
            <a:endParaRPr lang="en-US" altLang="ja-JP"/>
          </a:p>
        </p:txBody>
      </p:sp>
    </p:spTree>
    <p:extLst>
      <p:ext uri="{BB962C8B-B14F-4D97-AF65-F5344CB8AC3E}">
        <p14:creationId xmlns:p14="http://schemas.microsoft.com/office/powerpoint/2010/main" val="305009505"/>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76D6F5C7-DCE1-DB42-A315-F671BAF7E213}" type="slidenum">
              <a:rPr lang="en-US" altLang="ja-JP"/>
              <a:pPr>
                <a:defRPr/>
              </a:pPr>
              <a:t>‹#›</a:t>
            </a:fld>
            <a:endParaRPr lang="en-US" altLang="ja-JP"/>
          </a:p>
        </p:txBody>
      </p:sp>
    </p:spTree>
    <p:extLst>
      <p:ext uri="{BB962C8B-B14F-4D97-AF65-F5344CB8AC3E}">
        <p14:creationId xmlns:p14="http://schemas.microsoft.com/office/powerpoint/2010/main" val="94247880"/>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1C08BD5E-680D-9343-9410-922876F01F1B}" type="slidenum">
              <a:rPr lang="en-US" altLang="ja-JP"/>
              <a:pPr>
                <a:defRPr/>
              </a:pPr>
              <a:t>‹#›</a:t>
            </a:fld>
            <a:endParaRPr lang="en-US" altLang="ja-JP"/>
          </a:p>
        </p:txBody>
      </p:sp>
    </p:spTree>
    <p:extLst>
      <p:ext uri="{BB962C8B-B14F-4D97-AF65-F5344CB8AC3E}">
        <p14:creationId xmlns:p14="http://schemas.microsoft.com/office/powerpoint/2010/main" val="15393381"/>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9F031497-39B8-7D48-9E2F-924BDB93906A}" type="slidenum">
              <a:rPr lang="en-US" altLang="ja-JP"/>
              <a:pPr>
                <a:defRPr/>
              </a:pPr>
              <a:t>‹#›</a:t>
            </a:fld>
            <a:endParaRPr lang="en-US" altLang="ja-JP"/>
          </a:p>
        </p:txBody>
      </p:sp>
    </p:spTree>
    <p:extLst>
      <p:ext uri="{BB962C8B-B14F-4D97-AF65-F5344CB8AC3E}">
        <p14:creationId xmlns:p14="http://schemas.microsoft.com/office/powerpoint/2010/main" val="3673749694"/>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2A46B31A-6BC4-134B-859B-98C855435920}" type="slidenum">
              <a:rPr lang="en-US" altLang="ja-JP"/>
              <a:pPr>
                <a:defRPr/>
              </a:pPr>
              <a:t>‹#›</a:t>
            </a:fld>
            <a:endParaRPr lang="en-US" altLang="ja-JP"/>
          </a:p>
        </p:txBody>
      </p:sp>
    </p:spTree>
    <p:extLst>
      <p:ext uri="{BB962C8B-B14F-4D97-AF65-F5344CB8AC3E}">
        <p14:creationId xmlns:p14="http://schemas.microsoft.com/office/powerpoint/2010/main" val="3027368205"/>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D68BEE3-E3E5-5143-857D-B72F152770CD}" type="slidenum">
              <a:rPr lang="en-US" altLang="ja-JP"/>
              <a:pPr>
                <a:defRPr/>
              </a:pPr>
              <a:t>‹#›</a:t>
            </a:fld>
            <a:endParaRPr lang="en-US" altLang="ja-JP"/>
          </a:p>
        </p:txBody>
      </p:sp>
    </p:spTree>
    <p:extLst>
      <p:ext uri="{BB962C8B-B14F-4D97-AF65-F5344CB8AC3E}">
        <p14:creationId xmlns:p14="http://schemas.microsoft.com/office/powerpoint/2010/main" val="2188141816"/>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E059D2E2-9ADC-9046-8416-03DF2541242F}" type="slidenum">
              <a:rPr lang="en-US" altLang="ja-JP"/>
              <a:pPr>
                <a:defRPr/>
              </a:pPr>
              <a:t>‹#›</a:t>
            </a:fld>
            <a:endParaRPr lang="en-US" altLang="ja-JP"/>
          </a:p>
        </p:txBody>
      </p:sp>
    </p:spTree>
    <p:extLst>
      <p:ext uri="{BB962C8B-B14F-4D97-AF65-F5344CB8AC3E}">
        <p14:creationId xmlns:p14="http://schemas.microsoft.com/office/powerpoint/2010/main" val="33314531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A011FFC6-6CE3-E641-8964-8471D1B323F9}" type="slidenum">
              <a:rPr lang="en-US" altLang="ja-JP"/>
              <a:pPr>
                <a:defRPr/>
              </a:pPr>
              <a:t>‹#›</a:t>
            </a:fld>
            <a:endParaRPr lang="en-US" altLang="ja-JP"/>
          </a:p>
        </p:txBody>
      </p:sp>
    </p:spTree>
    <p:extLst>
      <p:ext uri="{BB962C8B-B14F-4D97-AF65-F5344CB8AC3E}">
        <p14:creationId xmlns:p14="http://schemas.microsoft.com/office/powerpoint/2010/main" val="3398735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CC7A87D-3F78-0E4B-A266-34B1CB7EFA6B}" type="slidenum">
              <a:rPr lang="en-US" altLang="ja-JP"/>
              <a:pPr>
                <a:defRPr/>
              </a:pPr>
              <a:t>‹#›</a:t>
            </a:fld>
            <a:endParaRPr lang="en-US" altLang="ja-JP"/>
          </a:p>
        </p:txBody>
      </p:sp>
    </p:spTree>
    <p:extLst>
      <p:ext uri="{BB962C8B-B14F-4D97-AF65-F5344CB8AC3E}">
        <p14:creationId xmlns:p14="http://schemas.microsoft.com/office/powerpoint/2010/main" val="746358602"/>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035550" y="1409700"/>
            <a:ext cx="1466850" cy="6680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35000" y="1409700"/>
            <a:ext cx="4248150" cy="668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FDC39F7-56E0-EA46-88F1-65A054A56C90}" type="slidenum">
              <a:rPr lang="en-US" altLang="ja-JP"/>
              <a:pPr>
                <a:defRPr/>
              </a:pPr>
              <a:t>‹#›</a:t>
            </a:fld>
            <a:endParaRPr lang="en-US" altLang="ja-JP"/>
          </a:p>
        </p:txBody>
      </p:sp>
    </p:spTree>
    <p:extLst>
      <p:ext uri="{BB962C8B-B14F-4D97-AF65-F5344CB8AC3E}">
        <p14:creationId xmlns:p14="http://schemas.microsoft.com/office/powerpoint/2010/main" val="3754162936"/>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4D35FA0-9D9F-0944-A9DF-1E54714B232F}" type="slidenum">
              <a:rPr lang="en-US" altLang="ja-JP"/>
              <a:pPr>
                <a:defRPr/>
              </a:pPr>
              <a:t>‹#›</a:t>
            </a:fld>
            <a:endParaRPr lang="en-US" altLang="ja-JP"/>
          </a:p>
        </p:txBody>
      </p:sp>
    </p:spTree>
    <p:extLst>
      <p:ext uri="{BB962C8B-B14F-4D97-AF65-F5344CB8AC3E}">
        <p14:creationId xmlns:p14="http://schemas.microsoft.com/office/powerpoint/2010/main" val="1632443913"/>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BFAA9B39-E743-0142-952F-E8A731284AFA}" type="slidenum">
              <a:rPr lang="en-US" altLang="ja-JP"/>
              <a:pPr>
                <a:defRPr/>
              </a:pPr>
              <a:t>‹#›</a:t>
            </a:fld>
            <a:endParaRPr lang="en-US" altLang="ja-JP"/>
          </a:p>
        </p:txBody>
      </p:sp>
    </p:spTree>
    <p:extLst>
      <p:ext uri="{BB962C8B-B14F-4D97-AF65-F5344CB8AC3E}">
        <p14:creationId xmlns:p14="http://schemas.microsoft.com/office/powerpoint/2010/main" val="173304126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5" y="2276475"/>
            <a:ext cx="11703050" cy="6435725"/>
          </a:xfrm>
          <a:prstGeom prst="rect">
            <a:avLst/>
          </a:prstGeom>
        </p:spPr>
        <p:txBody>
          <a:bodyPr vert="horz"/>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2248A817-9D30-754E-BEA6-6863A1A422D9}" type="slidenum">
              <a:rPr lang="en-US" altLang="ja-JP"/>
              <a:pPr>
                <a:defRPr/>
              </a:pPr>
              <a:t>‹#›</a:t>
            </a:fld>
            <a:endParaRPr lang="en-US" altLang="ja-JP"/>
          </a:p>
        </p:txBody>
      </p:sp>
    </p:spTree>
    <p:extLst>
      <p:ext uri="{BB962C8B-B14F-4D97-AF65-F5344CB8AC3E}">
        <p14:creationId xmlns:p14="http://schemas.microsoft.com/office/powerpoint/2010/main" val="165894486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2"/>
          <p:cNvSpPr txBox="1">
            <a:spLocks noGrp="1" noChangeArrowheads="1"/>
          </p:cNvSpPr>
          <p:nvPr>
            <p:ph type="sldNum" sz="quarter" idx="10"/>
          </p:nvPr>
        </p:nvSpPr>
        <p:spPr>
          <a:ln/>
        </p:spPr>
        <p:txBody>
          <a:bodyPr/>
          <a:lstStyle>
            <a:lvl1pPr>
              <a:defRPr/>
            </a:lvl1pPr>
          </a:lstStyle>
          <a:p>
            <a:pPr>
              <a:defRPr/>
            </a:pPr>
            <a:fld id="{83BAC9C5-099D-2547-B17B-EA3BFCE6AFEB}" type="slidenum">
              <a:rPr lang="en-US" altLang="ja-JP"/>
              <a:pPr>
                <a:defRPr/>
              </a:pPr>
              <a:t>‹#›</a:t>
            </a:fld>
            <a:endParaRPr lang="en-US" altLang="ja-JP"/>
          </a:p>
        </p:txBody>
      </p:sp>
    </p:spTree>
    <p:extLst>
      <p:ext uri="{BB962C8B-B14F-4D97-AF65-F5344CB8AC3E}">
        <p14:creationId xmlns:p14="http://schemas.microsoft.com/office/powerpoint/2010/main" val="742591784"/>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2"/>
          <p:cNvSpPr txBox="1">
            <a:spLocks noGrp="1" noChangeArrowheads="1"/>
          </p:cNvSpPr>
          <p:nvPr>
            <p:ph type="sldNum" sz="quarter" idx="10"/>
          </p:nvPr>
        </p:nvSpPr>
        <p:spPr>
          <a:ln/>
        </p:spPr>
        <p:txBody>
          <a:bodyPr/>
          <a:lstStyle>
            <a:lvl1pPr>
              <a:defRPr/>
            </a:lvl1pPr>
          </a:lstStyle>
          <a:p>
            <a:pPr>
              <a:defRPr/>
            </a:pPr>
            <a:fld id="{FAA6153B-7360-CD46-957D-B369DF44B699}" type="slidenum">
              <a:rPr lang="en-US" altLang="ja-JP"/>
              <a:pPr>
                <a:defRPr/>
              </a:pPr>
              <a:t>‹#›</a:t>
            </a:fld>
            <a:endParaRPr lang="en-US" altLang="ja-JP"/>
          </a:p>
        </p:txBody>
      </p:sp>
    </p:spTree>
    <p:extLst>
      <p:ext uri="{BB962C8B-B14F-4D97-AF65-F5344CB8AC3E}">
        <p14:creationId xmlns:p14="http://schemas.microsoft.com/office/powerpoint/2010/main" val="202613496"/>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2"/>
          <p:cNvSpPr txBox="1">
            <a:spLocks noGrp="1" noChangeArrowheads="1"/>
          </p:cNvSpPr>
          <p:nvPr>
            <p:ph type="sldNum" sz="quarter" idx="10"/>
          </p:nvPr>
        </p:nvSpPr>
        <p:spPr>
          <a:ln/>
        </p:spPr>
        <p:txBody>
          <a:bodyPr/>
          <a:lstStyle>
            <a:lvl1pPr>
              <a:defRPr/>
            </a:lvl1pPr>
          </a:lstStyle>
          <a:p>
            <a:pPr>
              <a:defRPr/>
            </a:pPr>
            <a:fld id="{7A034571-B032-0144-A99B-95479F16E4F4}" type="slidenum">
              <a:rPr lang="en-US" altLang="ja-JP"/>
              <a:pPr>
                <a:defRPr/>
              </a:pPr>
              <a:t>‹#›</a:t>
            </a:fld>
            <a:endParaRPr lang="en-US" altLang="ja-JP"/>
          </a:p>
        </p:txBody>
      </p:sp>
    </p:spTree>
    <p:extLst>
      <p:ext uri="{BB962C8B-B14F-4D97-AF65-F5344CB8AC3E}">
        <p14:creationId xmlns:p14="http://schemas.microsoft.com/office/powerpoint/2010/main" val="4209567257"/>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2"/>
          <p:cNvSpPr txBox="1">
            <a:spLocks noGrp="1" noChangeArrowheads="1"/>
          </p:cNvSpPr>
          <p:nvPr>
            <p:ph type="sldNum" sz="quarter" idx="10"/>
          </p:nvPr>
        </p:nvSpPr>
        <p:spPr>
          <a:ln/>
        </p:spPr>
        <p:txBody>
          <a:bodyPr/>
          <a:lstStyle>
            <a:lvl1pPr>
              <a:defRPr/>
            </a:lvl1pPr>
          </a:lstStyle>
          <a:p>
            <a:pPr>
              <a:defRPr/>
            </a:pPr>
            <a:fld id="{D2AB1FBD-FA9A-664A-A206-E4583DF17DAD}" type="slidenum">
              <a:rPr lang="en-US" altLang="ja-JP"/>
              <a:pPr>
                <a:defRPr/>
              </a:pPr>
              <a:t>‹#›</a:t>
            </a:fld>
            <a:endParaRPr lang="en-US" altLang="ja-JP"/>
          </a:p>
        </p:txBody>
      </p:sp>
    </p:spTree>
    <p:extLst>
      <p:ext uri="{BB962C8B-B14F-4D97-AF65-F5344CB8AC3E}">
        <p14:creationId xmlns:p14="http://schemas.microsoft.com/office/powerpoint/2010/main" val="872189780"/>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4D8564E4-28A6-AC47-8F82-67198722DFBD}" type="slidenum">
              <a:rPr lang="en-US" altLang="ja-JP"/>
              <a:pPr>
                <a:defRPr/>
              </a:pPr>
              <a:t>‹#›</a:t>
            </a:fld>
            <a:endParaRPr lang="en-US" altLang="ja-JP"/>
          </a:p>
        </p:txBody>
      </p:sp>
    </p:spTree>
    <p:extLst>
      <p:ext uri="{BB962C8B-B14F-4D97-AF65-F5344CB8AC3E}">
        <p14:creationId xmlns:p14="http://schemas.microsoft.com/office/powerpoint/2010/main" val="131255812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2"/>
          <p:cNvSpPr txBox="1">
            <a:spLocks noGrp="1" noChangeArrowheads="1"/>
          </p:cNvSpPr>
          <p:nvPr>
            <p:ph type="sldNum" sz="quarter" idx="10"/>
          </p:nvPr>
        </p:nvSpPr>
        <p:spPr>
          <a:ln/>
        </p:spPr>
        <p:txBody>
          <a:bodyPr/>
          <a:lstStyle>
            <a:lvl1pPr>
              <a:defRPr/>
            </a:lvl1pPr>
          </a:lstStyle>
          <a:p>
            <a:pPr>
              <a:defRPr/>
            </a:pPr>
            <a:fld id="{3B5570EC-FD66-D143-BE85-284E213A7E5D}" type="slidenum">
              <a:rPr lang="en-US" altLang="ja-JP"/>
              <a:pPr>
                <a:defRPr/>
              </a:pPr>
              <a:t>‹#›</a:t>
            </a:fld>
            <a:endParaRPr lang="en-US" altLang="ja-JP"/>
          </a:p>
        </p:txBody>
      </p:sp>
    </p:spTree>
    <p:extLst>
      <p:ext uri="{BB962C8B-B14F-4D97-AF65-F5344CB8AC3E}">
        <p14:creationId xmlns:p14="http://schemas.microsoft.com/office/powerpoint/2010/main" val="1878569723"/>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2"/>
          <p:cNvSpPr txBox="1">
            <a:spLocks noGrp="1" noChangeArrowheads="1"/>
          </p:cNvSpPr>
          <p:nvPr>
            <p:ph type="sldNum" sz="quarter" idx="10"/>
          </p:nvPr>
        </p:nvSpPr>
        <p:spPr>
          <a:ln/>
        </p:spPr>
        <p:txBody>
          <a:bodyPr/>
          <a:lstStyle>
            <a:lvl1pPr>
              <a:defRPr/>
            </a:lvl1pPr>
          </a:lstStyle>
          <a:p>
            <a:pPr>
              <a:defRPr/>
            </a:pPr>
            <a:fld id="{6808BF2E-799E-8246-9469-AA5CD4FC2AA4}" type="slidenum">
              <a:rPr lang="en-US" altLang="ja-JP"/>
              <a:pPr>
                <a:defRPr/>
              </a:pPr>
              <a:t>‹#›</a:t>
            </a:fld>
            <a:endParaRPr lang="en-US" altLang="ja-JP"/>
          </a:p>
        </p:txBody>
      </p:sp>
    </p:spTree>
    <p:extLst>
      <p:ext uri="{BB962C8B-B14F-4D97-AF65-F5344CB8AC3E}">
        <p14:creationId xmlns:p14="http://schemas.microsoft.com/office/powerpoint/2010/main" val="2748776077"/>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276475"/>
            <a:ext cx="11703050" cy="64357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0B8C821D-9CC3-8C4E-B611-87D6ABC87F34}" type="slidenum">
              <a:rPr lang="en-US" altLang="ja-JP"/>
              <a:pPr>
                <a:defRPr/>
              </a:pPr>
              <a:t>‹#›</a:t>
            </a:fld>
            <a:endParaRPr lang="en-US" altLang="ja-JP"/>
          </a:p>
        </p:txBody>
      </p:sp>
    </p:spTree>
    <p:extLst>
      <p:ext uri="{BB962C8B-B14F-4D97-AF65-F5344CB8AC3E}">
        <p14:creationId xmlns:p14="http://schemas.microsoft.com/office/powerpoint/2010/main" val="32254526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09075" y="254000"/>
            <a:ext cx="2613025" cy="82169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86675" cy="82169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8D32C92-0576-E345-8D8D-28928F8E885B}" type="slidenum">
              <a:rPr lang="en-US" altLang="ja-JP"/>
              <a:pPr>
                <a:defRPr/>
              </a:pPr>
              <a:t>‹#›</a:t>
            </a:fld>
            <a:endParaRPr lang="en-US" altLang="ja-JP"/>
          </a:p>
        </p:txBody>
      </p:sp>
    </p:spTree>
    <p:extLst>
      <p:ext uri="{BB962C8B-B14F-4D97-AF65-F5344CB8AC3E}">
        <p14:creationId xmlns:p14="http://schemas.microsoft.com/office/powerpoint/2010/main" val="264399815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276475"/>
            <a:ext cx="2925762" cy="67913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276475"/>
            <a:ext cx="8624888" cy="67913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768639E0-CE45-B54E-9545-914C0107FC01}" type="slidenum">
              <a:rPr lang="en-US" altLang="ja-JP"/>
              <a:pPr>
                <a:defRPr/>
              </a:pPr>
              <a:t>‹#›</a:t>
            </a:fld>
            <a:endParaRPr lang="en-US" altLang="ja-JP"/>
          </a:p>
        </p:txBody>
      </p:sp>
    </p:spTree>
    <p:extLst>
      <p:ext uri="{BB962C8B-B14F-4D97-AF65-F5344CB8AC3E}">
        <p14:creationId xmlns:p14="http://schemas.microsoft.com/office/powerpoint/2010/main" val="948887304"/>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154"/>
          <p:cNvSpPr txBox="1">
            <a:spLocks noGrp="1" noChangeArrowheads="1"/>
          </p:cNvSpPr>
          <p:nvPr>
            <p:ph type="sldNum" sz="quarter" idx="10"/>
          </p:nvPr>
        </p:nvSpPr>
        <p:spPr>
          <a:ln/>
        </p:spPr>
        <p:txBody>
          <a:bodyPr/>
          <a:lstStyle>
            <a:lvl1pPr>
              <a:defRPr/>
            </a:lvl1pPr>
          </a:lstStyle>
          <a:p>
            <a:pPr>
              <a:defRPr/>
            </a:pPr>
            <a:fld id="{FEBEA2BB-FE74-8A4E-900B-2FDA57E91C9E}" type="slidenum">
              <a:rPr lang="en-US" altLang="ja-JP"/>
              <a:pPr>
                <a:defRPr/>
              </a:pPr>
              <a:t>‹#›</a:t>
            </a:fld>
            <a:endParaRPr lang="en-US" altLang="ja-JP"/>
          </a:p>
        </p:txBody>
      </p:sp>
    </p:spTree>
    <p:extLst>
      <p:ext uri="{BB962C8B-B14F-4D97-AF65-F5344CB8AC3E}">
        <p14:creationId xmlns:p14="http://schemas.microsoft.com/office/powerpoint/2010/main" val="341284853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154"/>
          <p:cNvSpPr txBox="1">
            <a:spLocks noGrp="1" noChangeArrowheads="1"/>
          </p:cNvSpPr>
          <p:nvPr>
            <p:ph type="sldNum" sz="quarter" idx="10"/>
          </p:nvPr>
        </p:nvSpPr>
        <p:spPr>
          <a:ln/>
        </p:spPr>
        <p:txBody>
          <a:bodyPr/>
          <a:lstStyle>
            <a:lvl1pPr>
              <a:defRPr/>
            </a:lvl1pPr>
          </a:lstStyle>
          <a:p>
            <a:pPr>
              <a:defRPr/>
            </a:pPr>
            <a:fld id="{32454B95-5F66-F645-85A0-C3A7D6D745DF}" type="slidenum">
              <a:rPr lang="en-US" altLang="ja-JP"/>
              <a:pPr>
                <a:defRPr/>
              </a:pPr>
              <a:t>‹#›</a:t>
            </a:fld>
            <a:endParaRPr lang="en-US" altLang="ja-JP"/>
          </a:p>
        </p:txBody>
      </p:sp>
    </p:spTree>
    <p:extLst>
      <p:ext uri="{BB962C8B-B14F-4D97-AF65-F5344CB8AC3E}">
        <p14:creationId xmlns:p14="http://schemas.microsoft.com/office/powerpoint/2010/main" val="391736620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154"/>
          <p:cNvSpPr txBox="1">
            <a:spLocks noGrp="1" noChangeArrowheads="1"/>
          </p:cNvSpPr>
          <p:nvPr>
            <p:ph type="sldNum" sz="quarter" idx="10"/>
          </p:nvPr>
        </p:nvSpPr>
        <p:spPr>
          <a:ln/>
        </p:spPr>
        <p:txBody>
          <a:bodyPr/>
          <a:lstStyle>
            <a:lvl1pPr>
              <a:defRPr/>
            </a:lvl1pPr>
          </a:lstStyle>
          <a:p>
            <a:pPr>
              <a:defRPr/>
            </a:pPr>
            <a:fld id="{731EA456-C996-B84C-9E83-2EA7811D628A}" type="slidenum">
              <a:rPr lang="en-US" altLang="ja-JP"/>
              <a:pPr>
                <a:defRPr/>
              </a:pPr>
              <a:t>‹#›</a:t>
            </a:fld>
            <a:endParaRPr lang="en-US" altLang="ja-JP"/>
          </a:p>
        </p:txBody>
      </p:sp>
    </p:spTree>
    <p:extLst>
      <p:ext uri="{BB962C8B-B14F-4D97-AF65-F5344CB8AC3E}">
        <p14:creationId xmlns:p14="http://schemas.microsoft.com/office/powerpoint/2010/main" val="90039306"/>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28625" y="2273300"/>
            <a:ext cx="5995988"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7013" y="2273300"/>
            <a:ext cx="5997575"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154"/>
          <p:cNvSpPr txBox="1">
            <a:spLocks noGrp="1" noChangeArrowheads="1"/>
          </p:cNvSpPr>
          <p:nvPr>
            <p:ph type="sldNum" sz="quarter" idx="10"/>
          </p:nvPr>
        </p:nvSpPr>
        <p:spPr>
          <a:ln/>
        </p:spPr>
        <p:txBody>
          <a:bodyPr/>
          <a:lstStyle>
            <a:lvl1pPr>
              <a:defRPr/>
            </a:lvl1pPr>
          </a:lstStyle>
          <a:p>
            <a:pPr>
              <a:defRPr/>
            </a:pPr>
            <a:fld id="{B989C180-0D81-5F4D-A759-7C4C23B62521}" type="slidenum">
              <a:rPr lang="en-US" altLang="ja-JP"/>
              <a:pPr>
                <a:defRPr/>
              </a:pPr>
              <a:t>‹#›</a:t>
            </a:fld>
            <a:endParaRPr lang="en-US" altLang="ja-JP"/>
          </a:p>
        </p:txBody>
      </p:sp>
    </p:spTree>
    <p:extLst>
      <p:ext uri="{BB962C8B-B14F-4D97-AF65-F5344CB8AC3E}">
        <p14:creationId xmlns:p14="http://schemas.microsoft.com/office/powerpoint/2010/main" val="160806061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154"/>
          <p:cNvSpPr txBox="1">
            <a:spLocks noGrp="1" noChangeArrowheads="1"/>
          </p:cNvSpPr>
          <p:nvPr>
            <p:ph type="sldNum" sz="quarter" idx="10"/>
          </p:nvPr>
        </p:nvSpPr>
        <p:spPr>
          <a:ln/>
        </p:spPr>
        <p:txBody>
          <a:bodyPr/>
          <a:lstStyle>
            <a:lvl1pPr>
              <a:defRPr/>
            </a:lvl1pPr>
          </a:lstStyle>
          <a:p>
            <a:pPr>
              <a:defRPr/>
            </a:pPr>
            <a:fld id="{7A17BB52-DCA8-9341-8C8F-F366989945DC}" type="slidenum">
              <a:rPr lang="en-US" altLang="ja-JP"/>
              <a:pPr>
                <a:defRPr/>
              </a:pPr>
              <a:t>‹#›</a:t>
            </a:fld>
            <a:endParaRPr lang="en-US" altLang="ja-JP"/>
          </a:p>
        </p:txBody>
      </p:sp>
    </p:spTree>
    <p:extLst>
      <p:ext uri="{BB962C8B-B14F-4D97-AF65-F5344CB8AC3E}">
        <p14:creationId xmlns:p14="http://schemas.microsoft.com/office/powerpoint/2010/main" val="352433081"/>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154"/>
          <p:cNvSpPr txBox="1">
            <a:spLocks noGrp="1" noChangeArrowheads="1"/>
          </p:cNvSpPr>
          <p:nvPr>
            <p:ph type="sldNum" sz="quarter" idx="10"/>
          </p:nvPr>
        </p:nvSpPr>
        <p:spPr>
          <a:ln/>
        </p:spPr>
        <p:txBody>
          <a:bodyPr/>
          <a:lstStyle>
            <a:lvl1pPr>
              <a:defRPr/>
            </a:lvl1pPr>
          </a:lstStyle>
          <a:p>
            <a:pPr>
              <a:defRPr/>
            </a:pPr>
            <a:fld id="{2AE09FD4-EC1E-4848-A65A-FA5E08ECF28A}" type="slidenum">
              <a:rPr lang="en-US" altLang="ja-JP"/>
              <a:pPr>
                <a:defRPr/>
              </a:pPr>
              <a:t>‹#›</a:t>
            </a:fld>
            <a:endParaRPr lang="en-US" altLang="ja-JP"/>
          </a:p>
        </p:txBody>
      </p:sp>
    </p:spTree>
    <p:extLst>
      <p:ext uri="{BB962C8B-B14F-4D97-AF65-F5344CB8AC3E}">
        <p14:creationId xmlns:p14="http://schemas.microsoft.com/office/powerpoint/2010/main" val="1409507734"/>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154"/>
          <p:cNvSpPr txBox="1">
            <a:spLocks noGrp="1" noChangeArrowheads="1"/>
          </p:cNvSpPr>
          <p:nvPr>
            <p:ph type="sldNum" sz="quarter" idx="10"/>
          </p:nvPr>
        </p:nvSpPr>
        <p:spPr>
          <a:ln/>
        </p:spPr>
        <p:txBody>
          <a:bodyPr/>
          <a:lstStyle>
            <a:lvl1pPr>
              <a:defRPr/>
            </a:lvl1pPr>
          </a:lstStyle>
          <a:p>
            <a:pPr>
              <a:defRPr/>
            </a:pPr>
            <a:fld id="{8EC3B4A8-621C-BA46-907F-C5CC3E77429F}" type="slidenum">
              <a:rPr lang="en-US" altLang="ja-JP"/>
              <a:pPr>
                <a:defRPr/>
              </a:pPr>
              <a:t>‹#›</a:t>
            </a:fld>
            <a:endParaRPr lang="en-US" altLang="ja-JP"/>
          </a:p>
        </p:txBody>
      </p:sp>
    </p:spTree>
    <p:extLst>
      <p:ext uri="{BB962C8B-B14F-4D97-AF65-F5344CB8AC3E}">
        <p14:creationId xmlns:p14="http://schemas.microsoft.com/office/powerpoint/2010/main" val="2213520636"/>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154"/>
          <p:cNvSpPr txBox="1">
            <a:spLocks noGrp="1" noChangeArrowheads="1"/>
          </p:cNvSpPr>
          <p:nvPr>
            <p:ph type="sldNum" sz="quarter" idx="10"/>
          </p:nvPr>
        </p:nvSpPr>
        <p:spPr>
          <a:ln/>
        </p:spPr>
        <p:txBody>
          <a:bodyPr/>
          <a:lstStyle>
            <a:lvl1pPr>
              <a:defRPr/>
            </a:lvl1pPr>
          </a:lstStyle>
          <a:p>
            <a:pPr>
              <a:defRPr/>
            </a:pPr>
            <a:fld id="{FA941775-7719-4F4F-A669-5A3E318F5A34}" type="slidenum">
              <a:rPr lang="en-US" altLang="ja-JP"/>
              <a:pPr>
                <a:defRPr/>
              </a:pPr>
              <a:t>‹#›</a:t>
            </a:fld>
            <a:endParaRPr lang="en-US" altLang="ja-JP"/>
          </a:p>
        </p:txBody>
      </p:sp>
    </p:spTree>
    <p:extLst>
      <p:ext uri="{BB962C8B-B14F-4D97-AF65-F5344CB8AC3E}">
        <p14:creationId xmlns:p14="http://schemas.microsoft.com/office/powerpoint/2010/main" val="3038834771"/>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Tahoma"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154"/>
          <p:cNvSpPr txBox="1">
            <a:spLocks noGrp="1" noChangeArrowheads="1"/>
          </p:cNvSpPr>
          <p:nvPr>
            <p:ph type="sldNum" sz="quarter" idx="10"/>
          </p:nvPr>
        </p:nvSpPr>
        <p:spPr>
          <a:ln/>
        </p:spPr>
        <p:txBody>
          <a:bodyPr/>
          <a:lstStyle>
            <a:lvl1pPr>
              <a:defRPr/>
            </a:lvl1pPr>
          </a:lstStyle>
          <a:p>
            <a:pPr>
              <a:defRPr/>
            </a:pPr>
            <a:fld id="{81D3D157-B4A8-8C4F-8E76-4F26E53BB5C5}" type="slidenum">
              <a:rPr lang="en-US" altLang="ja-JP"/>
              <a:pPr>
                <a:defRPr/>
              </a:pPr>
              <a:t>‹#›</a:t>
            </a:fld>
            <a:endParaRPr lang="en-US" altLang="ja-JP"/>
          </a:p>
        </p:txBody>
      </p:sp>
    </p:spTree>
    <p:extLst>
      <p:ext uri="{BB962C8B-B14F-4D97-AF65-F5344CB8AC3E}">
        <p14:creationId xmlns:p14="http://schemas.microsoft.com/office/powerpoint/2010/main" val="303359686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60809AD-50F3-494B-8B36-B97D3E7881D1}" type="slidenum">
              <a:rPr lang="en-US" altLang="ja-JP"/>
              <a:pPr>
                <a:defRPr/>
              </a:pPr>
              <a:t>‹#›</a:t>
            </a:fld>
            <a:endParaRPr lang="en-US" altLang="ja-JP"/>
          </a:p>
        </p:txBody>
      </p:sp>
    </p:spTree>
    <p:extLst>
      <p:ext uri="{BB962C8B-B14F-4D97-AF65-F5344CB8AC3E}">
        <p14:creationId xmlns:p14="http://schemas.microsoft.com/office/powerpoint/2010/main" val="3219160694"/>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154"/>
          <p:cNvSpPr txBox="1">
            <a:spLocks noGrp="1" noChangeArrowheads="1"/>
          </p:cNvSpPr>
          <p:nvPr>
            <p:ph type="sldNum" sz="quarter" idx="10"/>
          </p:nvPr>
        </p:nvSpPr>
        <p:spPr>
          <a:ln/>
        </p:spPr>
        <p:txBody>
          <a:bodyPr/>
          <a:lstStyle>
            <a:lvl1pPr>
              <a:defRPr/>
            </a:lvl1pPr>
          </a:lstStyle>
          <a:p>
            <a:pPr>
              <a:defRPr/>
            </a:pPr>
            <a:fld id="{205E81E9-7192-6B4A-A604-F40EE1A548CA}" type="slidenum">
              <a:rPr lang="en-US" altLang="ja-JP"/>
              <a:pPr>
                <a:defRPr/>
              </a:pPr>
              <a:t>‹#›</a:t>
            </a:fld>
            <a:endParaRPr lang="en-US" altLang="ja-JP"/>
          </a:p>
        </p:txBody>
      </p:sp>
    </p:spTree>
    <p:extLst>
      <p:ext uri="{BB962C8B-B14F-4D97-AF65-F5344CB8AC3E}">
        <p14:creationId xmlns:p14="http://schemas.microsoft.com/office/powerpoint/2010/main" val="2280791016"/>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539288" y="0"/>
            <a:ext cx="3035300" cy="9753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28625" y="0"/>
            <a:ext cx="8958263" cy="9753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154"/>
          <p:cNvSpPr txBox="1">
            <a:spLocks noGrp="1" noChangeArrowheads="1"/>
          </p:cNvSpPr>
          <p:nvPr>
            <p:ph type="sldNum" sz="quarter" idx="10"/>
          </p:nvPr>
        </p:nvSpPr>
        <p:spPr>
          <a:ln/>
        </p:spPr>
        <p:txBody>
          <a:bodyPr/>
          <a:lstStyle>
            <a:lvl1pPr>
              <a:defRPr/>
            </a:lvl1pPr>
          </a:lstStyle>
          <a:p>
            <a:pPr>
              <a:defRPr/>
            </a:pPr>
            <a:fld id="{32B0C969-706D-264C-AD93-D713A4FEEE3B}" type="slidenum">
              <a:rPr lang="en-US" altLang="ja-JP"/>
              <a:pPr>
                <a:defRPr/>
              </a:pPr>
              <a:t>‹#›</a:t>
            </a:fld>
            <a:endParaRPr lang="en-US" altLang="ja-JP"/>
          </a:p>
        </p:txBody>
      </p:sp>
    </p:spTree>
    <p:extLst>
      <p:ext uri="{BB962C8B-B14F-4D97-AF65-F5344CB8AC3E}">
        <p14:creationId xmlns:p14="http://schemas.microsoft.com/office/powerpoint/2010/main" val="197074065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E0376D3-581B-E94B-9852-7B8DA8FFFB37}" type="slidenum">
              <a:rPr lang="en-US" altLang="ja-JP"/>
              <a:pPr>
                <a:defRPr/>
              </a:pPr>
              <a:t>‹#›</a:t>
            </a:fld>
            <a:endParaRPr lang="en-US" altLang="ja-JP"/>
          </a:p>
        </p:txBody>
      </p:sp>
    </p:spTree>
    <p:extLst>
      <p:ext uri="{BB962C8B-B14F-4D97-AF65-F5344CB8AC3E}">
        <p14:creationId xmlns:p14="http://schemas.microsoft.com/office/powerpoint/2010/main" val="2996771123"/>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89DDCFBE-40E3-E14A-9A34-7258104BC8A6}" type="slidenum">
              <a:rPr lang="en-US" altLang="ja-JP"/>
              <a:pPr>
                <a:defRPr/>
              </a:pPr>
              <a:t>‹#›</a:t>
            </a:fld>
            <a:endParaRPr lang="en-US" altLang="ja-JP"/>
          </a:p>
        </p:txBody>
      </p:sp>
    </p:spTree>
    <p:extLst>
      <p:ext uri="{BB962C8B-B14F-4D97-AF65-F5344CB8AC3E}">
        <p14:creationId xmlns:p14="http://schemas.microsoft.com/office/powerpoint/2010/main" val="788959655"/>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225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A04ECFBF-70FD-9D47-8A73-B552668F5A3D}" type="slidenum">
              <a:rPr lang="en-US" altLang="ja-JP"/>
              <a:pPr>
                <a:defRPr/>
              </a:pPr>
              <a:t>‹#›</a:t>
            </a:fld>
            <a:endParaRPr lang="en-US" altLang="ja-JP"/>
          </a:p>
        </p:txBody>
      </p:sp>
    </p:spTree>
    <p:extLst>
      <p:ext uri="{BB962C8B-B14F-4D97-AF65-F5344CB8AC3E}">
        <p14:creationId xmlns:p14="http://schemas.microsoft.com/office/powerpoint/2010/main" val="1392943681"/>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4D986EC3-DDAB-5F4C-A537-5EE5AA12654D}" type="slidenum">
              <a:rPr lang="en-US" altLang="ja-JP"/>
              <a:pPr>
                <a:defRPr/>
              </a:pPr>
              <a:t>‹#›</a:t>
            </a:fld>
            <a:endParaRPr lang="en-US" altLang="ja-JP"/>
          </a:p>
        </p:txBody>
      </p:sp>
    </p:spTree>
    <p:extLst>
      <p:ext uri="{BB962C8B-B14F-4D97-AF65-F5344CB8AC3E}">
        <p14:creationId xmlns:p14="http://schemas.microsoft.com/office/powerpoint/2010/main" val="296535230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31EA6977-1D78-8944-95F4-D452E5BD534C}" type="slidenum">
              <a:rPr lang="en-US" altLang="ja-JP"/>
              <a:pPr>
                <a:defRPr/>
              </a:pPr>
              <a:t>‹#›</a:t>
            </a:fld>
            <a:endParaRPr lang="en-US" altLang="ja-JP"/>
          </a:p>
        </p:txBody>
      </p:sp>
    </p:spTree>
    <p:extLst>
      <p:ext uri="{BB962C8B-B14F-4D97-AF65-F5344CB8AC3E}">
        <p14:creationId xmlns:p14="http://schemas.microsoft.com/office/powerpoint/2010/main" val="3939997325"/>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C78F2A91-832C-B446-86A6-2B7C82072DEE}" type="slidenum">
              <a:rPr lang="en-US" altLang="ja-JP"/>
              <a:pPr>
                <a:defRPr/>
              </a:pPr>
              <a:t>‹#›</a:t>
            </a:fld>
            <a:endParaRPr lang="en-US" altLang="ja-JP"/>
          </a:p>
        </p:txBody>
      </p:sp>
    </p:spTree>
    <p:extLst>
      <p:ext uri="{BB962C8B-B14F-4D97-AF65-F5344CB8AC3E}">
        <p14:creationId xmlns:p14="http://schemas.microsoft.com/office/powerpoint/2010/main" val="258081038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4E9618D7-B520-0846-92D6-25B09A5F393C}" type="slidenum">
              <a:rPr lang="en-US" altLang="ja-JP"/>
              <a:pPr>
                <a:defRPr/>
              </a:pPr>
              <a:t>‹#›</a:t>
            </a:fld>
            <a:endParaRPr lang="en-US" altLang="ja-JP"/>
          </a:p>
        </p:txBody>
      </p:sp>
    </p:spTree>
    <p:extLst>
      <p:ext uri="{BB962C8B-B14F-4D97-AF65-F5344CB8AC3E}">
        <p14:creationId xmlns:p14="http://schemas.microsoft.com/office/powerpoint/2010/main" val="323366674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1E8DCF4C-35C7-3A48-9061-7E915B698C20}" type="slidenum">
              <a:rPr lang="en-US" altLang="ja-JP"/>
              <a:pPr>
                <a:defRPr/>
              </a:pPr>
              <a:t>‹#›</a:t>
            </a:fld>
            <a:endParaRPr lang="en-US" altLang="ja-JP"/>
          </a:p>
        </p:txBody>
      </p:sp>
    </p:spTree>
    <p:extLst>
      <p:ext uri="{BB962C8B-B14F-4D97-AF65-F5344CB8AC3E}">
        <p14:creationId xmlns:p14="http://schemas.microsoft.com/office/powerpoint/2010/main" val="355988501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426C305-CC5C-9D44-995F-B94E2F74B50A}" type="slidenum">
              <a:rPr lang="en-US" altLang="ja-JP"/>
              <a:pPr>
                <a:defRPr/>
              </a:pPr>
              <a:t>‹#›</a:t>
            </a:fld>
            <a:endParaRPr lang="en-US" altLang="ja-JP"/>
          </a:p>
        </p:txBody>
      </p:sp>
    </p:spTree>
    <p:extLst>
      <p:ext uri="{BB962C8B-B14F-4D97-AF65-F5344CB8AC3E}">
        <p14:creationId xmlns:p14="http://schemas.microsoft.com/office/powerpoint/2010/main" val="154154752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B4BBDA0-EB76-4C45-B8AE-23E127337D6B}" type="slidenum">
              <a:rPr lang="en-US" altLang="ja-JP"/>
              <a:pPr>
                <a:defRPr/>
              </a:pPr>
              <a:t>‹#›</a:t>
            </a:fld>
            <a:endParaRPr lang="en-US" altLang="ja-JP"/>
          </a:p>
        </p:txBody>
      </p:sp>
    </p:spTree>
    <p:extLst>
      <p:ext uri="{BB962C8B-B14F-4D97-AF65-F5344CB8AC3E}">
        <p14:creationId xmlns:p14="http://schemas.microsoft.com/office/powerpoint/2010/main" val="338346511"/>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09075" y="254000"/>
            <a:ext cx="2613025" cy="82169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86675" cy="82169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5155EB2-283E-C84B-9530-95FEA8208566}" type="slidenum">
              <a:rPr lang="en-US" altLang="ja-JP"/>
              <a:pPr>
                <a:defRPr/>
              </a:pPr>
              <a:t>‹#›</a:t>
            </a:fld>
            <a:endParaRPr lang="en-US" altLang="ja-JP"/>
          </a:p>
        </p:txBody>
      </p:sp>
    </p:spTree>
    <p:extLst>
      <p:ext uri="{BB962C8B-B14F-4D97-AF65-F5344CB8AC3E}">
        <p14:creationId xmlns:p14="http://schemas.microsoft.com/office/powerpoint/2010/main" val="150296325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3EDF03B-82D2-7241-AA23-97C93F2CF007}" type="slidenum">
              <a:rPr lang="en-US" altLang="ja-JP"/>
              <a:pPr>
                <a:defRPr/>
              </a:pPr>
              <a:t>‹#›</a:t>
            </a:fld>
            <a:endParaRPr lang="en-US" altLang="ja-JP"/>
          </a:p>
        </p:txBody>
      </p:sp>
    </p:spTree>
    <p:extLst>
      <p:ext uri="{BB962C8B-B14F-4D97-AF65-F5344CB8AC3E}">
        <p14:creationId xmlns:p14="http://schemas.microsoft.com/office/powerpoint/2010/main" val="277385624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EBD0603-45C3-1D44-92A9-722AA876E95E}" type="slidenum">
              <a:rPr lang="en-US" altLang="ja-JP"/>
              <a:pPr>
                <a:defRPr/>
              </a:pPr>
              <a:t>‹#›</a:t>
            </a:fld>
            <a:endParaRPr lang="en-US" altLang="ja-JP"/>
          </a:p>
        </p:txBody>
      </p:sp>
    </p:spTree>
    <p:extLst>
      <p:ext uri="{BB962C8B-B14F-4D97-AF65-F5344CB8AC3E}">
        <p14:creationId xmlns:p14="http://schemas.microsoft.com/office/powerpoint/2010/main" val="2038272622"/>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A8291FA7-DA02-BF4C-880C-5E76DC00B15A}" type="slidenum">
              <a:rPr lang="en-US" altLang="ja-JP"/>
              <a:pPr>
                <a:defRPr/>
              </a:pPr>
              <a:t>‹#›</a:t>
            </a:fld>
            <a:endParaRPr lang="en-US" altLang="ja-JP"/>
          </a:p>
        </p:txBody>
      </p:sp>
    </p:spTree>
    <p:extLst>
      <p:ext uri="{BB962C8B-B14F-4D97-AF65-F5344CB8AC3E}">
        <p14:creationId xmlns:p14="http://schemas.microsoft.com/office/powerpoint/2010/main" val="108527746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1971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1971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AC161934-A0C1-1F47-B339-20436F9F9B55}" type="slidenum">
              <a:rPr lang="en-US" altLang="ja-JP"/>
              <a:pPr>
                <a:defRPr/>
              </a:pPr>
              <a:t>‹#›</a:t>
            </a:fld>
            <a:endParaRPr lang="en-US" altLang="ja-JP"/>
          </a:p>
        </p:txBody>
      </p:sp>
    </p:spTree>
    <p:extLst>
      <p:ext uri="{BB962C8B-B14F-4D97-AF65-F5344CB8AC3E}">
        <p14:creationId xmlns:p14="http://schemas.microsoft.com/office/powerpoint/2010/main" val="361365662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975F642D-D8E5-814F-B4C4-002E30BFC9B5}" type="slidenum">
              <a:rPr lang="en-US" altLang="ja-JP"/>
              <a:pPr>
                <a:defRPr/>
              </a:pPr>
              <a:t>‹#›</a:t>
            </a:fld>
            <a:endParaRPr lang="en-US" altLang="ja-JP"/>
          </a:p>
        </p:txBody>
      </p:sp>
    </p:spTree>
    <p:extLst>
      <p:ext uri="{BB962C8B-B14F-4D97-AF65-F5344CB8AC3E}">
        <p14:creationId xmlns:p14="http://schemas.microsoft.com/office/powerpoint/2010/main" val="172808096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AE6560B8-34BE-7E4D-83D0-7D4912820EA6}" type="slidenum">
              <a:rPr lang="en-US" altLang="ja-JP"/>
              <a:pPr>
                <a:defRPr/>
              </a:pPr>
              <a:t>‹#›</a:t>
            </a:fld>
            <a:endParaRPr lang="en-US" altLang="ja-JP"/>
          </a:p>
        </p:txBody>
      </p:sp>
    </p:spTree>
    <p:extLst>
      <p:ext uri="{BB962C8B-B14F-4D97-AF65-F5344CB8AC3E}">
        <p14:creationId xmlns:p14="http://schemas.microsoft.com/office/powerpoint/2010/main" val="169522770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5029200"/>
            <a:ext cx="51562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5029200"/>
            <a:ext cx="51562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DB43962D-5088-0F47-A14E-F29207732426}" type="slidenum">
              <a:rPr lang="en-US" altLang="ja-JP"/>
              <a:pPr>
                <a:defRPr/>
              </a:pPr>
              <a:t>‹#›</a:t>
            </a:fld>
            <a:endParaRPr lang="en-US" altLang="ja-JP"/>
          </a:p>
        </p:txBody>
      </p:sp>
    </p:spTree>
    <p:extLst>
      <p:ext uri="{BB962C8B-B14F-4D97-AF65-F5344CB8AC3E}">
        <p14:creationId xmlns:p14="http://schemas.microsoft.com/office/powerpoint/2010/main" val="2570033540"/>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ECCC46-8D89-0644-B5F3-2450F4A588E0}" type="slidenum">
              <a:rPr lang="en-US" altLang="ja-JP"/>
              <a:pPr>
                <a:defRPr/>
              </a:pPr>
              <a:t>‹#›</a:t>
            </a:fld>
            <a:endParaRPr lang="en-US" altLang="ja-JP"/>
          </a:p>
        </p:txBody>
      </p:sp>
    </p:spTree>
    <p:extLst>
      <p:ext uri="{BB962C8B-B14F-4D97-AF65-F5344CB8AC3E}">
        <p14:creationId xmlns:p14="http://schemas.microsoft.com/office/powerpoint/2010/main" val="630158609"/>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E4079ADB-7C53-6B4D-93B7-44BC9B4B4E51}" type="slidenum">
              <a:rPr lang="en-US" altLang="ja-JP"/>
              <a:pPr>
                <a:defRPr/>
              </a:pPr>
              <a:t>‹#›</a:t>
            </a:fld>
            <a:endParaRPr lang="en-US" altLang="ja-JP"/>
          </a:p>
        </p:txBody>
      </p:sp>
    </p:spTree>
    <p:extLst>
      <p:ext uri="{BB962C8B-B14F-4D97-AF65-F5344CB8AC3E}">
        <p14:creationId xmlns:p14="http://schemas.microsoft.com/office/powerpoint/2010/main" val="388006031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Helvetica Neue"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B13650AA-A283-7444-AB10-142308198789}" type="slidenum">
              <a:rPr lang="en-US" altLang="ja-JP"/>
              <a:pPr>
                <a:defRPr/>
              </a:pPr>
              <a:t>‹#›</a:t>
            </a:fld>
            <a:endParaRPr lang="en-US" altLang="ja-JP"/>
          </a:p>
        </p:txBody>
      </p:sp>
    </p:spTree>
    <p:extLst>
      <p:ext uri="{BB962C8B-B14F-4D97-AF65-F5344CB8AC3E}">
        <p14:creationId xmlns:p14="http://schemas.microsoft.com/office/powerpoint/2010/main" val="3880333668"/>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3DA4565-5D8D-8942-BEF8-31CD4629C06C}" type="slidenum">
              <a:rPr lang="en-US" altLang="ja-JP"/>
              <a:pPr>
                <a:defRPr/>
              </a:pPr>
              <a:t>‹#›</a:t>
            </a:fld>
            <a:endParaRPr lang="en-US" altLang="ja-JP"/>
          </a:p>
        </p:txBody>
      </p:sp>
    </p:spTree>
    <p:extLst>
      <p:ext uri="{BB962C8B-B14F-4D97-AF65-F5344CB8AC3E}">
        <p14:creationId xmlns:p14="http://schemas.microsoft.com/office/powerpoint/2010/main" val="212209357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254000"/>
            <a:ext cx="2616200" cy="76581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96200" cy="76581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F1B1DD2-19B6-9247-A43D-B93EF477F491}" type="slidenum">
              <a:rPr lang="en-US" altLang="ja-JP"/>
              <a:pPr>
                <a:defRPr/>
              </a:pPr>
              <a:t>‹#›</a:t>
            </a:fld>
            <a:endParaRPr lang="en-US" altLang="ja-JP"/>
          </a:p>
        </p:txBody>
      </p:sp>
    </p:spTree>
    <p:extLst>
      <p:ext uri="{BB962C8B-B14F-4D97-AF65-F5344CB8AC3E}">
        <p14:creationId xmlns:p14="http://schemas.microsoft.com/office/powerpoint/2010/main" val="143963848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245F80F9-E5D4-4D4A-9C39-F91E2BF3A4DA}" type="slidenum">
              <a:rPr lang="en-US" altLang="ja-JP"/>
              <a:pPr>
                <a:defRPr/>
              </a:pPr>
              <a:t>‹#›</a:t>
            </a:fld>
            <a:endParaRPr lang="en-US" altLang="ja-JP"/>
          </a:p>
        </p:txBody>
      </p:sp>
    </p:spTree>
    <p:extLst>
      <p:ext uri="{BB962C8B-B14F-4D97-AF65-F5344CB8AC3E}">
        <p14:creationId xmlns:p14="http://schemas.microsoft.com/office/powerpoint/2010/main" val="31115540"/>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A35988ED-2146-9E41-9F28-69EDAE434071}" type="slidenum">
              <a:rPr lang="en-US" altLang="ja-JP"/>
              <a:pPr>
                <a:defRPr/>
              </a:pPr>
              <a:t>‹#›</a:t>
            </a:fld>
            <a:endParaRPr lang="en-US" altLang="ja-JP"/>
          </a:p>
        </p:txBody>
      </p:sp>
    </p:spTree>
    <p:extLst>
      <p:ext uri="{BB962C8B-B14F-4D97-AF65-F5344CB8AC3E}">
        <p14:creationId xmlns:p14="http://schemas.microsoft.com/office/powerpoint/2010/main" val="148377101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4"/>
          <p:cNvSpPr txBox="1">
            <a:spLocks noGrp="1" noChangeArrowheads="1"/>
          </p:cNvSpPr>
          <p:nvPr>
            <p:ph type="sldNum" sz="quarter" idx="10"/>
          </p:nvPr>
        </p:nvSpPr>
        <p:spPr>
          <a:ln/>
        </p:spPr>
        <p:txBody>
          <a:bodyPr/>
          <a:lstStyle>
            <a:lvl1pPr>
              <a:defRPr/>
            </a:lvl1pPr>
          </a:lstStyle>
          <a:p>
            <a:pPr>
              <a:defRPr/>
            </a:pPr>
            <a:fld id="{1A8EFC1E-FEC4-8D4F-91E3-7209D27E337D}" type="slidenum">
              <a:rPr lang="en-US" altLang="ja-JP"/>
              <a:pPr>
                <a:defRPr/>
              </a:pPr>
              <a:t>‹#›</a:t>
            </a:fld>
            <a:endParaRPr lang="en-US" altLang="ja-JP"/>
          </a:p>
        </p:txBody>
      </p:sp>
    </p:spTree>
    <p:extLst>
      <p:ext uri="{BB962C8B-B14F-4D97-AF65-F5344CB8AC3E}">
        <p14:creationId xmlns:p14="http://schemas.microsoft.com/office/powerpoint/2010/main" val="3569942838"/>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17500" y="2019300"/>
            <a:ext cx="6115050" cy="709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84950" y="2019300"/>
            <a:ext cx="6115050" cy="709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5E206AD3-5B4B-C744-852B-6403C764B329}" type="slidenum">
              <a:rPr lang="en-US" altLang="ja-JP"/>
              <a:pPr>
                <a:defRPr/>
              </a:pPr>
              <a:t>‹#›</a:t>
            </a:fld>
            <a:endParaRPr lang="en-US" altLang="ja-JP"/>
          </a:p>
        </p:txBody>
      </p:sp>
    </p:spTree>
    <p:extLst>
      <p:ext uri="{BB962C8B-B14F-4D97-AF65-F5344CB8AC3E}">
        <p14:creationId xmlns:p14="http://schemas.microsoft.com/office/powerpoint/2010/main" val="146073069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30A4A90E-786C-6E46-8936-08ABCDD3714B}" type="slidenum">
              <a:rPr lang="en-US" altLang="ja-JP"/>
              <a:pPr>
                <a:defRPr/>
              </a:pPr>
              <a:t>‹#›</a:t>
            </a:fld>
            <a:endParaRPr lang="en-US" altLang="ja-JP"/>
          </a:p>
        </p:txBody>
      </p:sp>
    </p:spTree>
    <p:extLst>
      <p:ext uri="{BB962C8B-B14F-4D97-AF65-F5344CB8AC3E}">
        <p14:creationId xmlns:p14="http://schemas.microsoft.com/office/powerpoint/2010/main" val="144579965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C50BA48E-2B9D-7243-9F00-EBBBA24392AC}" type="slidenum">
              <a:rPr lang="en-US" altLang="ja-JP"/>
              <a:pPr>
                <a:defRPr/>
              </a:pPr>
              <a:t>‹#›</a:t>
            </a:fld>
            <a:endParaRPr lang="en-US" altLang="ja-JP"/>
          </a:p>
        </p:txBody>
      </p:sp>
    </p:spTree>
    <p:extLst>
      <p:ext uri="{BB962C8B-B14F-4D97-AF65-F5344CB8AC3E}">
        <p14:creationId xmlns:p14="http://schemas.microsoft.com/office/powerpoint/2010/main" val="1584226814"/>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CAEC614E-7C65-1D47-9EAB-00BD5E341DDA}" type="slidenum">
              <a:rPr lang="en-US" altLang="ja-JP"/>
              <a:pPr>
                <a:defRPr/>
              </a:pPr>
              <a:t>‹#›</a:t>
            </a:fld>
            <a:endParaRPr lang="en-US" altLang="ja-JP"/>
          </a:p>
        </p:txBody>
      </p:sp>
    </p:spTree>
    <p:extLst>
      <p:ext uri="{BB962C8B-B14F-4D97-AF65-F5344CB8AC3E}">
        <p14:creationId xmlns:p14="http://schemas.microsoft.com/office/powerpoint/2010/main" val="362746592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EDA2786E-4243-7046-9240-E69AE6FFCCE3}" type="slidenum">
              <a:rPr lang="en-US" altLang="ja-JP"/>
              <a:pPr>
                <a:defRPr/>
              </a:pPr>
              <a:t>‹#›</a:t>
            </a:fld>
            <a:endParaRPr lang="en-US" altLang="ja-JP"/>
          </a:p>
        </p:txBody>
      </p:sp>
    </p:spTree>
    <p:extLst>
      <p:ext uri="{BB962C8B-B14F-4D97-AF65-F5344CB8AC3E}">
        <p14:creationId xmlns:p14="http://schemas.microsoft.com/office/powerpoint/2010/main" val="106696675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4"/>
          <p:cNvSpPr txBox="1">
            <a:spLocks noGrp="1" noChangeArrowheads="1"/>
          </p:cNvSpPr>
          <p:nvPr>
            <p:ph type="sldNum" sz="quarter" idx="10"/>
          </p:nvPr>
        </p:nvSpPr>
        <p:spPr>
          <a:ln/>
        </p:spPr>
        <p:txBody>
          <a:bodyPr/>
          <a:lstStyle>
            <a:lvl1pPr>
              <a:defRPr/>
            </a:lvl1pPr>
          </a:lstStyle>
          <a:p>
            <a:pPr>
              <a:defRPr/>
            </a:pPr>
            <a:fld id="{63193A0D-B651-4949-96DF-EC7645CA791E}" type="slidenum">
              <a:rPr lang="en-US" altLang="ja-JP"/>
              <a:pPr>
                <a:defRPr/>
              </a:pPr>
              <a:t>‹#›</a:t>
            </a:fld>
            <a:endParaRPr lang="en-US" altLang="ja-JP"/>
          </a:p>
        </p:txBody>
      </p:sp>
    </p:spTree>
    <p:extLst>
      <p:ext uri="{BB962C8B-B14F-4D97-AF65-F5344CB8AC3E}">
        <p14:creationId xmlns:p14="http://schemas.microsoft.com/office/powerpoint/2010/main" val="164102120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Helvetica Neue"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4"/>
          <p:cNvSpPr txBox="1">
            <a:spLocks noGrp="1" noChangeArrowheads="1"/>
          </p:cNvSpPr>
          <p:nvPr>
            <p:ph type="sldNum" sz="quarter" idx="10"/>
          </p:nvPr>
        </p:nvSpPr>
        <p:spPr>
          <a:ln/>
        </p:spPr>
        <p:txBody>
          <a:bodyPr/>
          <a:lstStyle>
            <a:lvl1pPr>
              <a:defRPr/>
            </a:lvl1pPr>
          </a:lstStyle>
          <a:p>
            <a:pPr>
              <a:defRPr/>
            </a:pPr>
            <a:fld id="{C70D8BF2-011D-6A4D-8166-2929839903EF}" type="slidenum">
              <a:rPr lang="en-US" altLang="ja-JP"/>
              <a:pPr>
                <a:defRPr/>
              </a:pPr>
              <a:t>‹#›</a:t>
            </a:fld>
            <a:endParaRPr lang="en-US" altLang="ja-JP"/>
          </a:p>
        </p:txBody>
      </p:sp>
    </p:spTree>
    <p:extLst>
      <p:ext uri="{BB962C8B-B14F-4D97-AF65-F5344CB8AC3E}">
        <p14:creationId xmlns:p14="http://schemas.microsoft.com/office/powerpoint/2010/main" val="123377824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E2D563DB-1FD7-034C-A88A-8CC15AFFDF48}" type="slidenum">
              <a:rPr lang="en-US" altLang="ja-JP"/>
              <a:pPr>
                <a:defRPr/>
              </a:pPr>
              <a:t>‹#›</a:t>
            </a:fld>
            <a:endParaRPr lang="en-US" altLang="ja-JP"/>
          </a:p>
        </p:txBody>
      </p:sp>
    </p:spTree>
    <p:extLst>
      <p:ext uri="{BB962C8B-B14F-4D97-AF65-F5344CB8AC3E}">
        <p14:creationId xmlns:p14="http://schemas.microsoft.com/office/powerpoint/2010/main" val="190967616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604375" y="254000"/>
            <a:ext cx="3095625" cy="8864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17500" y="254000"/>
            <a:ext cx="9134475" cy="8864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329AC4B-DAD2-5B46-BD3E-1D770F50402C}" type="slidenum">
              <a:rPr lang="en-US" altLang="ja-JP"/>
              <a:pPr>
                <a:defRPr/>
              </a:pPr>
              <a:t>‹#›</a:t>
            </a:fld>
            <a:endParaRPr lang="en-US" altLang="ja-JP"/>
          </a:p>
        </p:txBody>
      </p:sp>
    </p:spTree>
    <p:extLst>
      <p:ext uri="{BB962C8B-B14F-4D97-AF65-F5344CB8AC3E}">
        <p14:creationId xmlns:p14="http://schemas.microsoft.com/office/powerpoint/2010/main" val="3216861065"/>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E5162DB-A852-DC40-9CC9-0816C37F1833}" type="slidenum">
              <a:rPr lang="en-US" altLang="ja-JP"/>
              <a:pPr>
                <a:defRPr/>
              </a:pPr>
              <a:t>‹#›</a:t>
            </a:fld>
            <a:endParaRPr lang="en-US" altLang="ja-JP"/>
          </a:p>
        </p:txBody>
      </p:sp>
    </p:spTree>
    <p:extLst>
      <p:ext uri="{BB962C8B-B14F-4D97-AF65-F5344CB8AC3E}">
        <p14:creationId xmlns:p14="http://schemas.microsoft.com/office/powerpoint/2010/main" val="2939671010"/>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FEE1D24-B37C-E442-B3CA-8FF91B3E8285}" type="slidenum">
              <a:rPr lang="en-US" altLang="ja-JP"/>
              <a:pPr>
                <a:defRPr/>
              </a:pPr>
              <a:t>‹#›</a:t>
            </a:fld>
            <a:endParaRPr lang="en-US" altLang="ja-JP"/>
          </a:p>
        </p:txBody>
      </p:sp>
    </p:spTree>
    <p:extLst>
      <p:ext uri="{BB962C8B-B14F-4D97-AF65-F5344CB8AC3E}">
        <p14:creationId xmlns:p14="http://schemas.microsoft.com/office/powerpoint/2010/main" val="4276938130"/>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13ADDFEE-1532-4047-A9A0-4AD5AC57E21A}" type="slidenum">
              <a:rPr lang="en-US" altLang="ja-JP"/>
              <a:pPr>
                <a:defRPr/>
              </a:pPr>
              <a:t>‹#›</a:t>
            </a:fld>
            <a:endParaRPr lang="en-US" altLang="ja-JP"/>
          </a:p>
        </p:txBody>
      </p:sp>
    </p:spTree>
    <p:extLst>
      <p:ext uri="{BB962C8B-B14F-4D97-AF65-F5344CB8AC3E}">
        <p14:creationId xmlns:p14="http://schemas.microsoft.com/office/powerpoint/2010/main" val="1459421856"/>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946400"/>
            <a:ext cx="5156200" cy="574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946400"/>
            <a:ext cx="5156200" cy="574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6F1565DB-3480-ED41-8D8C-C5E5C21C6CA0}" type="slidenum">
              <a:rPr lang="en-US" altLang="ja-JP"/>
              <a:pPr>
                <a:defRPr/>
              </a:pPr>
              <a:t>‹#›</a:t>
            </a:fld>
            <a:endParaRPr lang="en-US" altLang="ja-JP"/>
          </a:p>
        </p:txBody>
      </p:sp>
    </p:spTree>
    <p:extLst>
      <p:ext uri="{BB962C8B-B14F-4D97-AF65-F5344CB8AC3E}">
        <p14:creationId xmlns:p14="http://schemas.microsoft.com/office/powerpoint/2010/main" val="140803634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2D7EA42E-CF1C-4F45-8EA1-090D9D5760C9}" type="slidenum">
              <a:rPr lang="en-US" altLang="ja-JP"/>
              <a:pPr>
                <a:defRPr/>
              </a:pPr>
              <a:t>‹#›</a:t>
            </a:fld>
            <a:endParaRPr lang="en-US" altLang="ja-JP"/>
          </a:p>
        </p:txBody>
      </p:sp>
    </p:spTree>
    <p:extLst>
      <p:ext uri="{BB962C8B-B14F-4D97-AF65-F5344CB8AC3E}">
        <p14:creationId xmlns:p14="http://schemas.microsoft.com/office/powerpoint/2010/main" val="15520706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5963BC06-A76B-CC48-8BBA-4C12D2DC8DF7}" type="slidenum">
              <a:rPr lang="en-US" altLang="ja-JP"/>
              <a:pPr>
                <a:defRPr/>
              </a:pPr>
              <a:t>‹#›</a:t>
            </a:fld>
            <a:endParaRPr lang="en-US" altLang="ja-JP"/>
          </a:p>
        </p:txBody>
      </p:sp>
    </p:spTree>
    <p:extLst>
      <p:ext uri="{BB962C8B-B14F-4D97-AF65-F5344CB8AC3E}">
        <p14:creationId xmlns:p14="http://schemas.microsoft.com/office/powerpoint/2010/main" val="2107564754"/>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35F410EE-2CB1-4346-BECA-AC5E1FC59560}" type="slidenum">
              <a:rPr lang="en-US" altLang="ja-JP"/>
              <a:pPr>
                <a:defRPr/>
              </a:pPr>
              <a:t>‹#›</a:t>
            </a:fld>
            <a:endParaRPr lang="en-US" altLang="ja-JP"/>
          </a:p>
        </p:txBody>
      </p:sp>
    </p:spTree>
    <p:extLst>
      <p:ext uri="{BB962C8B-B14F-4D97-AF65-F5344CB8AC3E}">
        <p14:creationId xmlns:p14="http://schemas.microsoft.com/office/powerpoint/2010/main" val="2249332557"/>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FD7CA89-D326-B440-8339-7E50E77FA5F5}" type="slidenum">
              <a:rPr lang="en-US" altLang="ja-JP"/>
              <a:pPr>
                <a:defRPr/>
              </a:pPr>
              <a:t>‹#›</a:t>
            </a:fld>
            <a:endParaRPr lang="en-US" altLang="ja-JP"/>
          </a:p>
        </p:txBody>
      </p:sp>
    </p:spTree>
    <p:extLst>
      <p:ext uri="{BB962C8B-B14F-4D97-AF65-F5344CB8AC3E}">
        <p14:creationId xmlns:p14="http://schemas.microsoft.com/office/powerpoint/2010/main" val="271869303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B79706E3-AE41-1841-B2BC-E44B0A29F4AE}" type="slidenum">
              <a:rPr lang="en-US" altLang="ja-JP"/>
              <a:pPr>
                <a:defRPr/>
              </a:pPr>
              <a:t>‹#›</a:t>
            </a:fld>
            <a:endParaRPr lang="en-US" altLang="ja-JP"/>
          </a:p>
        </p:txBody>
      </p:sp>
    </p:spTree>
    <p:extLst>
      <p:ext uri="{BB962C8B-B14F-4D97-AF65-F5344CB8AC3E}">
        <p14:creationId xmlns:p14="http://schemas.microsoft.com/office/powerpoint/2010/main" val="99981149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Chalkboard"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4303A38D-4A10-8248-BF4E-98D278BEEBA2}" type="slidenum">
              <a:rPr lang="en-US" altLang="ja-JP"/>
              <a:pPr>
                <a:defRPr/>
              </a:pPr>
              <a:t>‹#›</a:t>
            </a:fld>
            <a:endParaRPr lang="en-US" altLang="ja-JP"/>
          </a:p>
        </p:txBody>
      </p:sp>
    </p:spTree>
    <p:extLst>
      <p:ext uri="{BB962C8B-B14F-4D97-AF65-F5344CB8AC3E}">
        <p14:creationId xmlns:p14="http://schemas.microsoft.com/office/powerpoint/2010/main" val="110049178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2C8F73F-7E53-FE4D-ACA4-3505F43FBCDF}" type="slidenum">
              <a:rPr lang="en-US" altLang="ja-JP"/>
              <a:pPr>
                <a:defRPr/>
              </a:pPr>
              <a:t>‹#›</a:t>
            </a:fld>
            <a:endParaRPr lang="en-US" altLang="ja-JP"/>
          </a:p>
        </p:txBody>
      </p:sp>
    </p:spTree>
    <p:extLst>
      <p:ext uri="{BB962C8B-B14F-4D97-AF65-F5344CB8AC3E}">
        <p14:creationId xmlns:p14="http://schemas.microsoft.com/office/powerpoint/2010/main" val="1614012833"/>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215900"/>
            <a:ext cx="2616200" cy="84709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15900"/>
            <a:ext cx="7696200" cy="84709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995C0DB-E6E3-C943-8803-8762656A3DB2}" type="slidenum">
              <a:rPr lang="en-US" altLang="ja-JP"/>
              <a:pPr>
                <a:defRPr/>
              </a:pPr>
              <a:t>‹#›</a:t>
            </a:fld>
            <a:endParaRPr lang="en-US" altLang="ja-JP"/>
          </a:p>
        </p:txBody>
      </p:sp>
    </p:spTree>
    <p:extLst>
      <p:ext uri="{BB962C8B-B14F-4D97-AF65-F5344CB8AC3E}">
        <p14:creationId xmlns:p14="http://schemas.microsoft.com/office/powerpoint/2010/main" val="2277151504"/>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0541970"/>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10211581"/>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7072969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44EBEBD-600E-AB49-8C26-291CC3F9E995}" type="slidenum">
              <a:rPr lang="en-US" altLang="ja-JP"/>
              <a:pPr>
                <a:defRPr/>
              </a:pPr>
              <a:t>‹#›</a:t>
            </a:fld>
            <a:endParaRPr lang="en-US" altLang="ja-JP"/>
          </a:p>
        </p:txBody>
      </p:sp>
    </p:spTree>
    <p:extLst>
      <p:ext uri="{BB962C8B-B14F-4D97-AF65-F5344CB8AC3E}">
        <p14:creationId xmlns:p14="http://schemas.microsoft.com/office/powerpoint/2010/main" val="227763086"/>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524000" y="2730500"/>
            <a:ext cx="515620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832600" y="2730500"/>
            <a:ext cx="515620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3253592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1550454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78850203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10654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62430046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Palatino"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480416355"/>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03222527"/>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372600" y="254000"/>
            <a:ext cx="2616200" cy="85090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524000" y="254000"/>
            <a:ext cx="7696200" cy="85090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60832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A3600AD-8AF3-1543-8812-00A399CAD07F}" type="slidenum">
              <a:rPr lang="en-US" altLang="ja-JP"/>
              <a:pPr>
                <a:defRPr/>
              </a:pPr>
              <a:t>‹#›</a:t>
            </a:fld>
            <a:endParaRPr lang="en-US" altLang="ja-JP"/>
          </a:p>
        </p:txBody>
      </p:sp>
    </p:spTree>
    <p:extLst>
      <p:ext uri="{BB962C8B-B14F-4D97-AF65-F5344CB8AC3E}">
        <p14:creationId xmlns:p14="http://schemas.microsoft.com/office/powerpoint/2010/main" val="171277475"/>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39E5AE3-5BEA-884B-985D-DB8E5CC231B0}" type="slidenum">
              <a:rPr lang="en-US" altLang="ja-JP"/>
              <a:pPr>
                <a:defRPr/>
              </a:pPr>
              <a:t>‹#›</a:t>
            </a:fld>
            <a:endParaRPr lang="en-US" altLang="ja-JP"/>
          </a:p>
        </p:txBody>
      </p:sp>
    </p:spTree>
    <p:extLst>
      <p:ext uri="{BB962C8B-B14F-4D97-AF65-F5344CB8AC3E}">
        <p14:creationId xmlns:p14="http://schemas.microsoft.com/office/powerpoint/2010/main" val="268028417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3626D0DB-A3BB-5A47-9B5F-A4D83A2DAB62}" type="slidenum">
              <a:rPr lang="en-US" altLang="ja-JP"/>
              <a:pPr>
                <a:defRPr/>
              </a:pPr>
              <a:t>‹#›</a:t>
            </a:fld>
            <a:endParaRPr lang="en-US" altLang="ja-JP"/>
          </a:p>
        </p:txBody>
      </p:sp>
    </p:spTree>
    <p:extLst>
      <p:ext uri="{BB962C8B-B14F-4D97-AF65-F5344CB8AC3E}">
        <p14:creationId xmlns:p14="http://schemas.microsoft.com/office/powerpoint/2010/main" val="815968070"/>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DF180A68-AB06-F740-820E-E978C0A838FD}" type="slidenum">
              <a:rPr lang="en-US" altLang="ja-JP"/>
              <a:pPr>
                <a:defRPr/>
              </a:pPr>
              <a:t>‹#›</a:t>
            </a:fld>
            <a:endParaRPr lang="en-US" altLang="ja-JP"/>
          </a:p>
        </p:txBody>
      </p:sp>
    </p:spTree>
    <p:extLst>
      <p:ext uri="{BB962C8B-B14F-4D97-AF65-F5344CB8AC3E}">
        <p14:creationId xmlns:p14="http://schemas.microsoft.com/office/powerpoint/2010/main" val="321464403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07541EA7-7331-BB4D-804E-281D0B094BB7}" type="slidenum">
              <a:rPr lang="en-US" altLang="ja-JP"/>
              <a:pPr>
                <a:defRPr/>
              </a:pPr>
              <a:t>‹#›</a:t>
            </a:fld>
            <a:endParaRPr lang="en-US" altLang="ja-JP"/>
          </a:p>
        </p:txBody>
      </p:sp>
    </p:spTree>
    <p:extLst>
      <p:ext uri="{BB962C8B-B14F-4D97-AF65-F5344CB8AC3E}">
        <p14:creationId xmlns:p14="http://schemas.microsoft.com/office/powerpoint/2010/main" val="2745362088"/>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59B9133-9FEE-8A4D-A19E-E688A97C45BE}" type="slidenum">
              <a:rPr lang="en-US" altLang="ja-JP"/>
              <a:pPr>
                <a:defRPr/>
              </a:pPr>
              <a:t>‹#›</a:t>
            </a:fld>
            <a:endParaRPr lang="en-US" altLang="ja-JP"/>
          </a:p>
        </p:txBody>
      </p:sp>
    </p:spTree>
    <p:extLst>
      <p:ext uri="{BB962C8B-B14F-4D97-AF65-F5344CB8AC3E}">
        <p14:creationId xmlns:p14="http://schemas.microsoft.com/office/powerpoint/2010/main" val="313515657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6F657704-E273-794C-8AC0-5619F45B4663}" type="slidenum">
              <a:rPr lang="en-US" altLang="ja-JP"/>
              <a:pPr>
                <a:defRPr/>
              </a:pPr>
              <a:t>‹#›</a:t>
            </a:fld>
            <a:endParaRPr lang="en-US" altLang="ja-JP"/>
          </a:p>
        </p:txBody>
      </p:sp>
    </p:spTree>
    <p:extLst>
      <p:ext uri="{BB962C8B-B14F-4D97-AF65-F5344CB8AC3E}">
        <p14:creationId xmlns:p14="http://schemas.microsoft.com/office/powerpoint/2010/main" val="91807691"/>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73947DC-58F7-BB44-BF38-FCEDA05A7745}" type="slidenum">
              <a:rPr lang="en-US" altLang="ja-JP"/>
              <a:pPr>
                <a:defRPr/>
              </a:pPr>
              <a:t>‹#›</a:t>
            </a:fld>
            <a:endParaRPr lang="en-US" altLang="ja-JP"/>
          </a:p>
        </p:txBody>
      </p:sp>
    </p:spTree>
    <p:extLst>
      <p:ext uri="{BB962C8B-B14F-4D97-AF65-F5344CB8AC3E}">
        <p14:creationId xmlns:p14="http://schemas.microsoft.com/office/powerpoint/2010/main" val="2630963912"/>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3D6B2139-3E13-6145-A191-8CA226989ABE}" type="slidenum">
              <a:rPr lang="en-US" altLang="ja-JP"/>
              <a:pPr>
                <a:defRPr/>
              </a:pPr>
              <a:t>‹#›</a:t>
            </a:fld>
            <a:endParaRPr lang="en-US" altLang="ja-JP"/>
          </a:p>
        </p:txBody>
      </p:sp>
    </p:spTree>
    <p:extLst>
      <p:ext uri="{BB962C8B-B14F-4D97-AF65-F5344CB8AC3E}">
        <p14:creationId xmlns:p14="http://schemas.microsoft.com/office/powerpoint/2010/main" val="15199940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E020277F-9D87-784E-B9B4-5A89F74231A3}" type="slidenum">
              <a:rPr lang="en-US" altLang="ja-JP"/>
              <a:pPr>
                <a:defRPr/>
              </a:pPr>
              <a:t>‹#›</a:t>
            </a:fld>
            <a:endParaRPr lang="en-US" altLang="ja-JP"/>
          </a:p>
        </p:txBody>
      </p:sp>
    </p:spTree>
    <p:extLst>
      <p:ext uri="{BB962C8B-B14F-4D97-AF65-F5344CB8AC3E}">
        <p14:creationId xmlns:p14="http://schemas.microsoft.com/office/powerpoint/2010/main" val="418497222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229C140-0BC8-BE4E-AA12-23E2B40D28AB}" type="slidenum">
              <a:rPr lang="en-US" altLang="ja-JP"/>
              <a:pPr>
                <a:defRPr/>
              </a:pPr>
              <a:t>‹#›</a:t>
            </a:fld>
            <a:endParaRPr lang="en-US" altLang="ja-JP"/>
          </a:p>
        </p:txBody>
      </p:sp>
    </p:spTree>
    <p:extLst>
      <p:ext uri="{BB962C8B-B14F-4D97-AF65-F5344CB8AC3E}">
        <p14:creationId xmlns:p14="http://schemas.microsoft.com/office/powerpoint/2010/main" val="3444520690"/>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254000"/>
            <a:ext cx="2616200" cy="8229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96200" cy="8229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7BB9971-C97F-284F-B8A4-DEA906835E10}" type="slidenum">
              <a:rPr lang="en-US" altLang="ja-JP"/>
              <a:pPr>
                <a:defRPr/>
              </a:pPr>
              <a:t>‹#›</a:t>
            </a:fld>
            <a:endParaRPr lang="en-US" altLang="ja-JP"/>
          </a:p>
        </p:txBody>
      </p:sp>
    </p:spTree>
    <p:extLst>
      <p:ext uri="{BB962C8B-B14F-4D97-AF65-F5344CB8AC3E}">
        <p14:creationId xmlns:p14="http://schemas.microsoft.com/office/powerpoint/2010/main" val="4248012287"/>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9C8D87E-FA1F-F649-97B8-997679781C3C}" type="slidenum">
              <a:rPr lang="en-US" altLang="ja-JP"/>
              <a:pPr>
                <a:defRPr/>
              </a:pPr>
              <a:t>‹#›</a:t>
            </a:fld>
            <a:endParaRPr lang="en-US" altLang="ja-JP"/>
          </a:p>
        </p:txBody>
      </p:sp>
    </p:spTree>
    <p:extLst>
      <p:ext uri="{BB962C8B-B14F-4D97-AF65-F5344CB8AC3E}">
        <p14:creationId xmlns:p14="http://schemas.microsoft.com/office/powerpoint/2010/main" val="228425616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Helvetica Neue"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332FB4D1-7A7E-6444-A37C-54E426A323D8}" type="slidenum">
              <a:rPr lang="en-US" altLang="ja-JP"/>
              <a:pPr>
                <a:defRPr/>
              </a:pPr>
              <a:t>‹#›</a:t>
            </a:fld>
            <a:endParaRPr lang="en-US" altLang="ja-JP"/>
          </a:p>
        </p:txBody>
      </p:sp>
    </p:spTree>
    <p:extLst>
      <p:ext uri="{BB962C8B-B14F-4D97-AF65-F5344CB8AC3E}">
        <p14:creationId xmlns:p14="http://schemas.microsoft.com/office/powerpoint/2010/main" val="3321685563"/>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088B2F1-A5C4-A745-89E8-F08E7C948B4B}" type="slidenum">
              <a:rPr lang="en-US" altLang="ja-JP"/>
              <a:pPr>
                <a:defRPr/>
              </a:pPr>
              <a:t>‹#›</a:t>
            </a:fld>
            <a:endParaRPr lang="en-US" altLang="ja-JP"/>
          </a:p>
        </p:txBody>
      </p:sp>
    </p:spTree>
    <p:extLst>
      <p:ext uri="{BB962C8B-B14F-4D97-AF65-F5344CB8AC3E}">
        <p14:creationId xmlns:p14="http://schemas.microsoft.com/office/powerpoint/2010/main" val="2607686590"/>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CBE31206-B857-C94B-BF34-018143EA423F}" type="slidenum">
              <a:rPr lang="en-US" altLang="ja-JP"/>
              <a:pPr>
                <a:defRPr/>
              </a:pPr>
              <a:t>‹#›</a:t>
            </a:fld>
            <a:endParaRPr lang="en-US" altLang="ja-JP"/>
          </a:p>
        </p:txBody>
      </p:sp>
    </p:spTree>
    <p:extLst>
      <p:ext uri="{BB962C8B-B14F-4D97-AF65-F5344CB8AC3E}">
        <p14:creationId xmlns:p14="http://schemas.microsoft.com/office/powerpoint/2010/main" val="183921356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0D7DE79C-7352-594E-8E88-F8736D35D70B}" type="slidenum">
              <a:rPr lang="en-US" altLang="ja-JP"/>
              <a:pPr>
                <a:defRPr/>
              </a:pPr>
              <a:t>‹#›</a:t>
            </a:fld>
            <a:endParaRPr lang="en-US" altLang="ja-JP"/>
          </a:p>
        </p:txBody>
      </p:sp>
    </p:spTree>
    <p:extLst>
      <p:ext uri="{BB962C8B-B14F-4D97-AF65-F5344CB8AC3E}">
        <p14:creationId xmlns:p14="http://schemas.microsoft.com/office/powerpoint/2010/main" val="2396441115"/>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1BEE4B17-34D5-C747-81E7-9B1A4A7783BE}" type="slidenum">
              <a:rPr lang="en-US" altLang="ja-JP"/>
              <a:pPr>
                <a:defRPr/>
              </a:pPr>
              <a:t>‹#›</a:t>
            </a:fld>
            <a:endParaRPr lang="en-US" altLang="ja-JP"/>
          </a:p>
        </p:txBody>
      </p:sp>
    </p:spTree>
    <p:extLst>
      <p:ext uri="{BB962C8B-B14F-4D97-AF65-F5344CB8AC3E}">
        <p14:creationId xmlns:p14="http://schemas.microsoft.com/office/powerpoint/2010/main" val="1238029496"/>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54DDB956-8669-C941-BD26-A217C1B0FE2C}" type="slidenum">
              <a:rPr lang="en-US" altLang="ja-JP"/>
              <a:pPr>
                <a:defRPr/>
              </a:pPr>
              <a:t>‹#›</a:t>
            </a:fld>
            <a:endParaRPr lang="en-US" altLang="ja-JP"/>
          </a:p>
        </p:txBody>
      </p:sp>
    </p:spTree>
    <p:extLst>
      <p:ext uri="{BB962C8B-B14F-4D97-AF65-F5344CB8AC3E}">
        <p14:creationId xmlns:p14="http://schemas.microsoft.com/office/powerpoint/2010/main" val="127234370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D9D1B38-E973-DB42-A28F-F5492C3938A9}" type="slidenum">
              <a:rPr lang="en-US" altLang="ja-JP"/>
              <a:pPr>
                <a:defRPr/>
              </a:pPr>
              <a:t>‹#›</a:t>
            </a:fld>
            <a:endParaRPr lang="en-US" altLang="ja-JP"/>
          </a:p>
        </p:txBody>
      </p:sp>
    </p:spTree>
    <p:extLst>
      <p:ext uri="{BB962C8B-B14F-4D97-AF65-F5344CB8AC3E}">
        <p14:creationId xmlns:p14="http://schemas.microsoft.com/office/powerpoint/2010/main" val="3434718249"/>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230972DB-4121-AE46-985B-E372AF5FADB3}" type="slidenum">
              <a:rPr lang="en-US" altLang="ja-JP"/>
              <a:pPr>
                <a:defRPr/>
              </a:pPr>
              <a:t>‹#›</a:t>
            </a:fld>
            <a:endParaRPr lang="en-US" altLang="ja-JP"/>
          </a:p>
        </p:txBody>
      </p:sp>
    </p:spTree>
    <p:extLst>
      <p:ext uri="{BB962C8B-B14F-4D97-AF65-F5344CB8AC3E}">
        <p14:creationId xmlns:p14="http://schemas.microsoft.com/office/powerpoint/2010/main" val="168006189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9558BD92-C240-2144-AB84-7F0B7A2AAC12}" type="slidenum">
              <a:rPr lang="en-US" altLang="ja-JP"/>
              <a:pPr>
                <a:defRPr/>
              </a:pPr>
              <a:t>‹#›</a:t>
            </a:fld>
            <a:endParaRPr lang="en-US" altLang="ja-JP"/>
          </a:p>
        </p:txBody>
      </p:sp>
    </p:spTree>
    <p:extLst>
      <p:ext uri="{BB962C8B-B14F-4D97-AF65-F5344CB8AC3E}">
        <p14:creationId xmlns:p14="http://schemas.microsoft.com/office/powerpoint/2010/main" val="203003666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18C5ACA-B4C2-EB4C-BFA0-E613A9727EC8}" type="slidenum">
              <a:rPr lang="en-US" altLang="ja-JP"/>
              <a:pPr>
                <a:defRPr/>
              </a:pPr>
              <a:t>‹#›</a:t>
            </a:fld>
            <a:endParaRPr lang="en-US" altLang="ja-JP"/>
          </a:p>
        </p:txBody>
      </p:sp>
    </p:spTree>
    <p:extLst>
      <p:ext uri="{BB962C8B-B14F-4D97-AF65-F5344CB8AC3E}">
        <p14:creationId xmlns:p14="http://schemas.microsoft.com/office/powerpoint/2010/main" val="410807028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254000"/>
            <a:ext cx="2616200" cy="8229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254000"/>
            <a:ext cx="7696200" cy="8229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D8BAF48-6CC6-9A4D-BD73-EF50D9982516}" type="slidenum">
              <a:rPr lang="en-US" altLang="ja-JP"/>
              <a:pPr>
                <a:defRPr/>
              </a:pPr>
              <a:t>‹#›</a:t>
            </a:fld>
            <a:endParaRPr lang="en-US" altLang="ja-JP"/>
          </a:p>
        </p:txBody>
      </p:sp>
    </p:spTree>
    <p:extLst>
      <p:ext uri="{BB962C8B-B14F-4D97-AF65-F5344CB8AC3E}">
        <p14:creationId xmlns:p14="http://schemas.microsoft.com/office/powerpoint/2010/main" val="350116336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3.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ja-JP">
                <a:sym typeface="Helvetica Neue" charset="0"/>
              </a:rPr>
              <a:t>Click to edit Master text styles</a:t>
            </a:r>
          </a:p>
          <a:p>
            <a:pPr lvl="1"/>
            <a:r>
              <a:rPr lang="en-US" altLang="ja-JP">
                <a:sym typeface="Helvetica Neue" charset="0"/>
              </a:rPr>
              <a:t>Second level</a:t>
            </a:r>
          </a:p>
          <a:p>
            <a:pPr lvl="2"/>
            <a:r>
              <a:rPr lang="en-US" altLang="ja-JP">
                <a:sym typeface="Helvetica Neue" charset="0"/>
              </a:rPr>
              <a:t>Third level</a:t>
            </a:r>
          </a:p>
          <a:p>
            <a:pPr lvl="3"/>
            <a:r>
              <a:rPr lang="en-US" altLang="ja-JP">
                <a:sym typeface="Helvetica Neue" charset="0"/>
              </a:rPr>
              <a:t>Fourth level</a:t>
            </a:r>
          </a:p>
          <a:p>
            <a:pPr lvl="4"/>
            <a:r>
              <a:rPr lang="en-US" altLang="ja-JP">
                <a:sym typeface="Helvetica Neue"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ja-JP">
                <a:sym typeface="Helvetica Neue" charset="0"/>
              </a:rPr>
              <a:t>Click to edit Master title style</a:t>
            </a:r>
          </a:p>
        </p:txBody>
      </p:sp>
      <p:sp>
        <p:nvSpPr>
          <p:cNvPr id="1027" name="Text Box 3"/>
          <p:cNvSpPr txBox="1">
            <a:spLocks noGrp="1" noChangeArrowheads="1"/>
          </p:cNvSpPr>
          <p:nvPr>
            <p:ph type="sldNum" sz="quarter" idx="4"/>
          </p:nvPr>
        </p:nvSpPr>
        <p:spPr bwMode="auto">
          <a:xfrm>
            <a:off x="6310313" y="9258300"/>
            <a:ext cx="3698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defRPr kumimoji="0" sz="1800">
                <a:solidFill>
                  <a:schemeClr val="tx1"/>
                </a:solidFill>
                <a:latin typeface="Helvetica Neue" charset="0"/>
                <a:ea typeface="ヒラギノ角ゴ Pro W3" charset="0"/>
                <a:cs typeface="Helvetica Neue" charset="0"/>
                <a:sym typeface="Helvetica Neue"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defRPr/>
            </a:pPr>
            <a:fld id="{02B3A54A-A2BE-C64D-AE91-3F4EB55FD8F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Helvetica Neue" charset="0"/>
        </a:defRPr>
      </a:lvl1pPr>
      <a:lvl2pPr algn="ctr" rtl="0" fontAlgn="base">
        <a:spcBef>
          <a:spcPct val="0"/>
        </a:spcBef>
        <a:spcAft>
          <a:spcPct val="0"/>
        </a:spcAft>
        <a:defRPr kumimoji="1" sz="8400">
          <a:solidFill>
            <a:schemeClr val="tx1"/>
          </a:solidFill>
          <a:latin typeface="Helvetica Neue" charset="0"/>
          <a:ea typeface="ヒラギノ角ゴ ProN W3" charset="0"/>
          <a:cs typeface="ヒラギノ角ゴ ProN W3" charset="0"/>
          <a:sym typeface="Helvetica Neue" charset="0"/>
        </a:defRPr>
      </a:lvl2pPr>
      <a:lvl3pPr algn="ctr" rtl="0" fontAlgn="base">
        <a:spcBef>
          <a:spcPct val="0"/>
        </a:spcBef>
        <a:spcAft>
          <a:spcPct val="0"/>
        </a:spcAft>
        <a:defRPr kumimoji="1" sz="8400">
          <a:solidFill>
            <a:schemeClr val="tx1"/>
          </a:solidFill>
          <a:latin typeface="Helvetica Neue" charset="0"/>
          <a:ea typeface="ヒラギノ角ゴ ProN W3" charset="0"/>
          <a:cs typeface="ヒラギノ角ゴ ProN W3" charset="0"/>
          <a:sym typeface="Helvetica Neue" charset="0"/>
        </a:defRPr>
      </a:lvl3pPr>
      <a:lvl4pPr algn="ctr" rtl="0" fontAlgn="base">
        <a:spcBef>
          <a:spcPct val="0"/>
        </a:spcBef>
        <a:spcAft>
          <a:spcPct val="0"/>
        </a:spcAft>
        <a:defRPr kumimoji="1" sz="8400">
          <a:solidFill>
            <a:schemeClr val="tx1"/>
          </a:solidFill>
          <a:latin typeface="Helvetica Neue" charset="0"/>
          <a:ea typeface="ヒラギノ角ゴ ProN W3" charset="0"/>
          <a:cs typeface="ヒラギノ角ゴ ProN W3" charset="0"/>
          <a:sym typeface="Helvetica Neue" charset="0"/>
        </a:defRPr>
      </a:lvl4pPr>
      <a:lvl5pPr algn="ctr" rtl="0" fontAlgn="base">
        <a:spcBef>
          <a:spcPct val="0"/>
        </a:spcBef>
        <a:spcAft>
          <a:spcPct val="0"/>
        </a:spcAft>
        <a:defRPr kumimoji="1" sz="8400">
          <a:solidFill>
            <a:schemeClr val="tx1"/>
          </a:solidFill>
          <a:latin typeface="Helvetica Neue" charset="0"/>
          <a:ea typeface="ヒラギノ角ゴ ProN W3" charset="0"/>
          <a:cs typeface="ヒラギノ角ゴ ProN W3" charset="0"/>
          <a:sym typeface="Helvetica Neue" charset="0"/>
        </a:defRPr>
      </a:lvl5pPr>
      <a:lvl6pPr marL="457200" algn="ctr" rtl="0" fontAlgn="base">
        <a:spcBef>
          <a:spcPct val="0"/>
        </a:spcBef>
        <a:spcAft>
          <a:spcPct val="0"/>
        </a:spcAft>
        <a:defRPr sz="8400">
          <a:solidFill>
            <a:schemeClr val="tx1"/>
          </a:solidFill>
          <a:latin typeface="Helvetica Neue" charset="0"/>
          <a:ea typeface="ヒラギノ角ゴ ProN W3" charset="0"/>
          <a:cs typeface="ヒラギノ角ゴ ProN W3" charset="0"/>
          <a:sym typeface="Helvetica Neue" charset="0"/>
        </a:defRPr>
      </a:lvl6pPr>
      <a:lvl7pPr marL="914400" algn="ctr" rtl="0" fontAlgn="base">
        <a:spcBef>
          <a:spcPct val="0"/>
        </a:spcBef>
        <a:spcAft>
          <a:spcPct val="0"/>
        </a:spcAft>
        <a:defRPr sz="8400">
          <a:solidFill>
            <a:schemeClr val="tx1"/>
          </a:solidFill>
          <a:latin typeface="Helvetica Neue" charset="0"/>
          <a:ea typeface="ヒラギノ角ゴ ProN W3" charset="0"/>
          <a:cs typeface="ヒラギノ角ゴ ProN W3" charset="0"/>
          <a:sym typeface="Helvetica Neue" charset="0"/>
        </a:defRPr>
      </a:lvl7pPr>
      <a:lvl8pPr marL="1371600" algn="ctr" rtl="0" fontAlgn="base">
        <a:spcBef>
          <a:spcPct val="0"/>
        </a:spcBef>
        <a:spcAft>
          <a:spcPct val="0"/>
        </a:spcAft>
        <a:defRPr sz="8400">
          <a:solidFill>
            <a:schemeClr val="tx1"/>
          </a:solidFill>
          <a:latin typeface="Helvetica Neue" charset="0"/>
          <a:ea typeface="ヒラギノ角ゴ ProN W3" charset="0"/>
          <a:cs typeface="ヒラギノ角ゴ ProN W3" charset="0"/>
          <a:sym typeface="Helvetica Neue" charset="0"/>
        </a:defRPr>
      </a:lvl8pPr>
      <a:lvl9pPr marL="1828800" algn="ctr" rtl="0" fontAlgn="base">
        <a:spcBef>
          <a:spcPct val="0"/>
        </a:spcBef>
        <a:spcAft>
          <a:spcPct val="0"/>
        </a:spcAft>
        <a:defRPr sz="8400">
          <a:solidFill>
            <a:schemeClr val="tx1"/>
          </a:solidFill>
          <a:latin typeface="Helvetica Neue" charset="0"/>
          <a:ea typeface="ヒラギノ角ゴ ProN W3" charset="0"/>
          <a:cs typeface="ヒラギノ角ゴ ProN W3" charset="0"/>
          <a:sym typeface="Helvetica Neue" charset="0"/>
        </a:defRPr>
      </a:lvl9pPr>
    </p:titleStyle>
    <p:bodyStyle>
      <a:lvl1pPr marL="342900" indent="-342900" algn="ctr" rtl="0" fontAlgn="base">
        <a:spcBef>
          <a:spcPct val="0"/>
        </a:spcBef>
        <a:spcAft>
          <a:spcPct val="0"/>
        </a:spcAft>
        <a:defRPr kumimoji="1" sz="3600">
          <a:solidFill>
            <a:schemeClr val="tx1"/>
          </a:solidFill>
          <a:latin typeface="+mn-lt"/>
          <a:ea typeface="+mn-ea"/>
          <a:cs typeface="+mn-cs"/>
          <a:sym typeface="Helvetica Neue" charset="0"/>
        </a:defRPr>
      </a:lvl1pPr>
      <a:lvl2pPr marL="742950" indent="-285750" algn="ctr" rtl="0" fontAlgn="base">
        <a:spcBef>
          <a:spcPct val="0"/>
        </a:spcBef>
        <a:spcAft>
          <a:spcPct val="0"/>
        </a:spcAft>
        <a:defRPr kumimoji="1" sz="3600">
          <a:solidFill>
            <a:schemeClr val="tx1"/>
          </a:solidFill>
          <a:latin typeface="+mn-lt"/>
          <a:ea typeface="+mn-ea"/>
          <a:cs typeface="+mn-cs"/>
          <a:sym typeface="Helvetica Neue" charset="0"/>
        </a:defRPr>
      </a:lvl2pPr>
      <a:lvl3pPr marL="1143000" indent="-228600" algn="ctr" rtl="0" fontAlgn="base">
        <a:spcBef>
          <a:spcPct val="0"/>
        </a:spcBef>
        <a:spcAft>
          <a:spcPct val="0"/>
        </a:spcAft>
        <a:defRPr kumimoji="1" sz="3600">
          <a:solidFill>
            <a:schemeClr val="tx1"/>
          </a:solidFill>
          <a:latin typeface="+mn-lt"/>
          <a:ea typeface="+mn-ea"/>
          <a:cs typeface="+mn-cs"/>
          <a:sym typeface="Helvetica Neue" charset="0"/>
        </a:defRPr>
      </a:lvl3pPr>
      <a:lvl4pPr marL="1600200" indent="-228600" algn="ctr" rtl="0" fontAlgn="base">
        <a:spcBef>
          <a:spcPct val="0"/>
        </a:spcBef>
        <a:spcAft>
          <a:spcPct val="0"/>
        </a:spcAft>
        <a:defRPr kumimoji="1" sz="3600">
          <a:solidFill>
            <a:schemeClr val="tx1"/>
          </a:solidFill>
          <a:latin typeface="+mn-lt"/>
          <a:ea typeface="+mn-ea"/>
          <a:cs typeface="+mn-cs"/>
          <a:sym typeface="Helvetica Neue" charset="0"/>
        </a:defRPr>
      </a:lvl4pPr>
      <a:lvl5pPr marL="2057400" indent="-228600" algn="ctr" rtl="0" fontAlgn="base">
        <a:spcBef>
          <a:spcPct val="0"/>
        </a:spcBef>
        <a:spcAft>
          <a:spcPct val="0"/>
        </a:spcAft>
        <a:defRPr kumimoji="1" sz="3600">
          <a:solidFill>
            <a:schemeClr val="tx1"/>
          </a:solidFill>
          <a:latin typeface="+mn-lt"/>
          <a:ea typeface="+mn-ea"/>
          <a:cs typeface="+mn-cs"/>
          <a:sym typeface="Helvetica Neue" charset="0"/>
        </a:defRPr>
      </a:lvl5pPr>
      <a:lvl6pPr marL="457200" algn="ctr" rtl="0" fontAlgn="base">
        <a:spcBef>
          <a:spcPct val="0"/>
        </a:spcBef>
        <a:spcAft>
          <a:spcPct val="0"/>
        </a:spcAft>
        <a:defRPr sz="3600">
          <a:solidFill>
            <a:schemeClr val="tx1"/>
          </a:solidFill>
          <a:latin typeface="+mn-lt"/>
          <a:ea typeface="+mn-ea"/>
          <a:cs typeface="+mn-cs"/>
          <a:sym typeface="Helvetica Neue" charset="0"/>
        </a:defRPr>
      </a:lvl6pPr>
      <a:lvl7pPr marL="914400" algn="ctr" rtl="0" fontAlgn="base">
        <a:spcBef>
          <a:spcPct val="0"/>
        </a:spcBef>
        <a:spcAft>
          <a:spcPct val="0"/>
        </a:spcAft>
        <a:defRPr sz="3600">
          <a:solidFill>
            <a:schemeClr val="tx1"/>
          </a:solidFill>
          <a:latin typeface="+mn-lt"/>
          <a:ea typeface="+mn-ea"/>
          <a:cs typeface="+mn-cs"/>
          <a:sym typeface="Helvetica Neue" charset="0"/>
        </a:defRPr>
      </a:lvl7pPr>
      <a:lvl8pPr marL="1371600" algn="ctr" rtl="0" fontAlgn="base">
        <a:spcBef>
          <a:spcPct val="0"/>
        </a:spcBef>
        <a:spcAft>
          <a:spcPct val="0"/>
        </a:spcAft>
        <a:defRPr sz="3600">
          <a:solidFill>
            <a:schemeClr val="tx1"/>
          </a:solidFill>
          <a:latin typeface="+mn-lt"/>
          <a:ea typeface="+mn-ea"/>
          <a:cs typeface="+mn-cs"/>
          <a:sym typeface="Helvetica Neue" charset="0"/>
        </a:defRPr>
      </a:lvl8pPr>
      <a:lvl9pPr marL="1828800" algn="ctr" rtl="0" fontAlgn="base">
        <a:spcBef>
          <a:spcPct val="0"/>
        </a:spcBef>
        <a:spcAft>
          <a:spcPct val="0"/>
        </a:spcAft>
        <a:defRPr sz="3600">
          <a:solidFill>
            <a:schemeClr val="tx1"/>
          </a:solidFill>
          <a:latin typeface="+mn-lt"/>
          <a:ea typeface="+mn-ea"/>
          <a:cs typeface="+mn-cs"/>
          <a:sym typeface="Helvetica Neue"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1270000" y="254000"/>
            <a:ext cx="104521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15362" name="Rectangle 2"/>
          <p:cNvSpPr>
            <a:spLocks noGrp="1" noChangeArrowheads="1"/>
          </p:cNvSpPr>
          <p:nvPr>
            <p:ph type="body" idx="1"/>
          </p:nvPr>
        </p:nvSpPr>
        <p:spPr bwMode="auto">
          <a:xfrm>
            <a:off x="1270000" y="2768600"/>
            <a:ext cx="10452100" cy="570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15363" name="Text Box 3"/>
          <p:cNvSpPr txBox="1">
            <a:spLocks noGrp="1" noChangeArrowheads="1"/>
          </p:cNvSpPr>
          <p:nvPr>
            <p:ph type="sldNum" sz="quarter" idx="4"/>
          </p:nvPr>
        </p:nvSpPr>
        <p:spPr bwMode="auto">
          <a:xfrm>
            <a:off x="6321425" y="9347200"/>
            <a:ext cx="3476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78C57D31-FFE8-FD40-AF0D-B9370228D99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xmlns:p14="http://schemas.microsoft.com/office/powerpoint/2010/main"/>
  <p:hf hdr="0" ftr="0" dt="0"/>
  <p:txStyles>
    <p:titleStyle>
      <a:lvl1pPr algn="ctr" rtl="0" fontAlgn="base">
        <a:spcBef>
          <a:spcPct val="0"/>
        </a:spcBef>
        <a:spcAft>
          <a:spcPct val="0"/>
        </a:spcAft>
        <a:defRPr kumimoji="1" sz="8000">
          <a:solidFill>
            <a:schemeClr val="tx1"/>
          </a:solidFill>
          <a:latin typeface="+mj-lt"/>
          <a:ea typeface="+mj-ea"/>
          <a:cs typeface="+mj-cs"/>
          <a:sym typeface="ヒラギノ角ゴ Pro W3" charset="0"/>
        </a:defRPr>
      </a:lvl1pPr>
      <a:lvl2pPr algn="ctr" rtl="0" fontAlgn="base">
        <a:spcBef>
          <a:spcPct val="0"/>
        </a:spcBef>
        <a:spcAft>
          <a:spcPct val="0"/>
        </a:spcAft>
        <a:defRPr kumimoji="1" sz="80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0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0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0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0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0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0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0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838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1pPr>
      <a:lvl2pPr marL="1282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2pPr>
      <a:lvl3pPr marL="1727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3pPr>
      <a:lvl4pPr marL="2171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4pPr>
      <a:lvl5pPr marL="2616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5pPr>
      <a:lvl6pPr marL="30734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6pPr>
      <a:lvl7pPr marL="35306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7pPr>
      <a:lvl8pPr marL="39878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8pPr>
      <a:lvl9pPr marL="44450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16386" name="Text Box 2"/>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B903B3E7-5122-BE4D-ADF5-3081B05247D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ヒラギノ角ゴ Pro W3" charset="0"/>
        </a:defRPr>
      </a:lvl1pPr>
      <a:lvl2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342900" indent="-342900" algn="ctr" rtl="0" fontAlgn="base">
        <a:spcBef>
          <a:spcPct val="0"/>
        </a:spcBef>
        <a:spcAft>
          <a:spcPct val="0"/>
        </a:spcAft>
        <a:defRPr kumimoji="1" sz="3600">
          <a:solidFill>
            <a:schemeClr val="tx1"/>
          </a:solidFill>
          <a:latin typeface="+mn-lt"/>
          <a:ea typeface="+mn-ea"/>
          <a:cs typeface="+mn-cs"/>
          <a:sym typeface="ヒラギノ角ゴ Pro W3" charset="0"/>
        </a:defRPr>
      </a:lvl1pPr>
      <a:lvl2pPr marL="742950" indent="-285750" algn="ctr" rtl="0" fontAlgn="base">
        <a:spcBef>
          <a:spcPct val="0"/>
        </a:spcBef>
        <a:spcAft>
          <a:spcPct val="0"/>
        </a:spcAft>
        <a:defRPr kumimoji="1" sz="3600">
          <a:solidFill>
            <a:schemeClr val="tx1"/>
          </a:solidFill>
          <a:latin typeface="+mn-lt"/>
          <a:ea typeface="+mn-ea"/>
          <a:cs typeface="+mn-cs"/>
          <a:sym typeface="ヒラギノ角ゴ Pro W3" charset="0"/>
        </a:defRPr>
      </a:lvl2pPr>
      <a:lvl3pPr marL="1143000" indent="-228600" algn="ctr" rtl="0" fontAlgn="base">
        <a:spcBef>
          <a:spcPct val="0"/>
        </a:spcBef>
        <a:spcAft>
          <a:spcPct val="0"/>
        </a:spcAft>
        <a:defRPr kumimoji="1" sz="3600">
          <a:solidFill>
            <a:schemeClr val="tx1"/>
          </a:solidFill>
          <a:latin typeface="+mn-lt"/>
          <a:ea typeface="+mn-ea"/>
          <a:cs typeface="+mn-cs"/>
          <a:sym typeface="ヒラギノ角ゴ Pro W3" charset="0"/>
        </a:defRPr>
      </a:lvl3pPr>
      <a:lvl4pPr marL="1600200" indent="-228600" algn="ctr" rtl="0" fontAlgn="base">
        <a:spcBef>
          <a:spcPct val="0"/>
        </a:spcBef>
        <a:spcAft>
          <a:spcPct val="0"/>
        </a:spcAft>
        <a:defRPr kumimoji="1" sz="3600">
          <a:solidFill>
            <a:schemeClr val="tx1"/>
          </a:solidFill>
          <a:latin typeface="+mn-lt"/>
          <a:ea typeface="+mn-ea"/>
          <a:cs typeface="+mn-cs"/>
          <a:sym typeface="ヒラギノ角ゴ Pro W3" charset="0"/>
        </a:defRPr>
      </a:lvl4pPr>
      <a:lvl5pPr marL="2057400" indent="-228600" algn="ctr" rtl="0" fontAlgn="base">
        <a:spcBef>
          <a:spcPct val="0"/>
        </a:spcBef>
        <a:spcAft>
          <a:spcPct val="0"/>
        </a:spcAft>
        <a:defRPr kumimoji="1" sz="3600">
          <a:solidFill>
            <a:schemeClr val="tx1"/>
          </a:solidFill>
          <a:latin typeface="+mn-lt"/>
          <a:ea typeface="+mn-ea"/>
          <a:cs typeface="+mn-cs"/>
          <a:sym typeface="ヒラギノ角ゴ Pro W3" charset="0"/>
        </a:defRPr>
      </a:lvl5pPr>
      <a:lvl6pPr marL="457200" algn="ctr" rtl="0" fontAlgn="base">
        <a:spcBef>
          <a:spcPct val="0"/>
        </a:spcBef>
        <a:spcAft>
          <a:spcPct val="0"/>
        </a:spcAft>
        <a:defRPr sz="3600">
          <a:solidFill>
            <a:schemeClr val="tx1"/>
          </a:solidFill>
          <a:latin typeface="+mn-lt"/>
          <a:ea typeface="+mn-ea"/>
          <a:cs typeface="+mn-cs"/>
          <a:sym typeface="ヒラギノ角ゴ Pro W3" charset="0"/>
        </a:defRPr>
      </a:lvl6pPr>
      <a:lvl7pPr marL="914400" algn="ctr" rtl="0" fontAlgn="base">
        <a:spcBef>
          <a:spcPct val="0"/>
        </a:spcBef>
        <a:spcAft>
          <a:spcPct val="0"/>
        </a:spcAft>
        <a:defRPr sz="3600">
          <a:solidFill>
            <a:schemeClr val="tx1"/>
          </a:solidFill>
          <a:latin typeface="+mn-lt"/>
          <a:ea typeface="+mn-ea"/>
          <a:cs typeface="+mn-cs"/>
          <a:sym typeface="ヒラギノ角ゴ Pro W3" charset="0"/>
        </a:defRPr>
      </a:lvl7pPr>
      <a:lvl8pPr marL="1371600" algn="ctr" rtl="0" fontAlgn="base">
        <a:spcBef>
          <a:spcPct val="0"/>
        </a:spcBef>
        <a:spcAft>
          <a:spcPct val="0"/>
        </a:spcAft>
        <a:defRPr sz="3600">
          <a:solidFill>
            <a:schemeClr val="tx1"/>
          </a:solidFill>
          <a:latin typeface="+mn-lt"/>
          <a:ea typeface="+mn-ea"/>
          <a:cs typeface="+mn-cs"/>
          <a:sym typeface="ヒラギノ角ゴ Pro W3" charset="0"/>
        </a:defRPr>
      </a:lvl8pPr>
      <a:lvl9pPr marL="1828800" algn="ctr" rtl="0" fontAlgn="base">
        <a:spcBef>
          <a:spcPct val="0"/>
        </a:spcBef>
        <a:spcAft>
          <a:spcPct val="0"/>
        </a:spcAft>
        <a:defRPr sz="36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1270000" y="254000"/>
            <a:ext cx="104521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17410" name="Rectangle 2"/>
          <p:cNvSpPr>
            <a:spLocks noGrp="1" noChangeArrowheads="1"/>
          </p:cNvSpPr>
          <p:nvPr>
            <p:ph type="body" idx="1"/>
          </p:nvPr>
        </p:nvSpPr>
        <p:spPr bwMode="auto">
          <a:xfrm>
            <a:off x="1270000" y="2768600"/>
            <a:ext cx="10452100" cy="570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17411" name="Text Box 3"/>
          <p:cNvSpPr txBox="1">
            <a:spLocks noGrp="1" noChangeArrowheads="1"/>
          </p:cNvSpPr>
          <p:nvPr>
            <p:ph type="sldNum" sz="quarter" idx="4"/>
          </p:nvPr>
        </p:nvSpPr>
        <p:spPr bwMode="auto">
          <a:xfrm>
            <a:off x="6321425" y="9347200"/>
            <a:ext cx="3476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D7CC4FFC-6123-BF4B-A792-7D497339B45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xmlns:p14="http://schemas.microsoft.com/office/powerpoint/2010/main"/>
  <p:hf hdr="0" ftr="0" dt="0"/>
  <p:txStyles>
    <p:titleStyle>
      <a:lvl1pPr algn="ctr" rtl="0" fontAlgn="base">
        <a:spcBef>
          <a:spcPct val="0"/>
        </a:spcBef>
        <a:spcAft>
          <a:spcPct val="0"/>
        </a:spcAft>
        <a:defRPr kumimoji="1" sz="8000">
          <a:solidFill>
            <a:schemeClr val="tx1"/>
          </a:solidFill>
          <a:latin typeface="+mj-lt"/>
          <a:ea typeface="+mj-ea"/>
          <a:cs typeface="+mj-cs"/>
          <a:sym typeface="ヒラギノ角ゴ Pro W3" charset="0"/>
        </a:defRPr>
      </a:lvl1pPr>
      <a:lvl2pPr algn="ctr" rtl="0" fontAlgn="base">
        <a:spcBef>
          <a:spcPct val="0"/>
        </a:spcBef>
        <a:spcAft>
          <a:spcPct val="0"/>
        </a:spcAft>
        <a:defRPr kumimoji="1" sz="80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0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0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0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0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0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0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0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838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1pPr>
      <a:lvl2pPr marL="1282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2pPr>
      <a:lvl3pPr marL="1727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3pPr>
      <a:lvl4pPr marL="2171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4pPr>
      <a:lvl5pPr marL="2616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5pPr>
      <a:lvl6pPr marL="30734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6pPr>
      <a:lvl7pPr marL="35306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7pPr>
      <a:lvl8pPr marL="39878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8pPr>
      <a:lvl9pPr marL="44450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18434" name="Text Box 2"/>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72FD85A8-C5A0-0044-966E-5EE53127252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ヒラギノ角ゴ Pro W3" charset="0"/>
        </a:defRPr>
      </a:lvl1pPr>
      <a:lvl2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889000" indent="-571500" algn="l" rtl="0" fontAlgn="base">
        <a:spcBef>
          <a:spcPts val="24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1pPr>
      <a:lvl2pPr marL="1333500" indent="-571500" algn="l" rtl="0" fontAlgn="base">
        <a:spcBef>
          <a:spcPts val="24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2pPr>
      <a:lvl3pPr marL="1778000" indent="-571500" algn="l" rtl="0" fontAlgn="base">
        <a:spcBef>
          <a:spcPts val="24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3pPr>
      <a:lvl4pPr marL="2222500" indent="-571500" algn="l" rtl="0" fontAlgn="base">
        <a:spcBef>
          <a:spcPts val="24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4pPr>
      <a:lvl5pPr marL="2667000" indent="-571500" algn="l" rtl="0" fontAlgn="base">
        <a:spcBef>
          <a:spcPts val="24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5pPr>
      <a:lvl6pPr marL="3124200" indent="-571500" algn="l" rtl="0" fontAlgn="base">
        <a:spcBef>
          <a:spcPts val="2400"/>
        </a:spcBef>
        <a:spcAft>
          <a:spcPct val="0"/>
        </a:spcAft>
        <a:buSzPct val="171000"/>
        <a:buFont typeface="ヒラギノ角ゴ Pro W3" charset="0"/>
        <a:buChar char="•"/>
        <a:defRPr sz="4200">
          <a:solidFill>
            <a:schemeClr val="tx1"/>
          </a:solidFill>
          <a:latin typeface="+mn-lt"/>
          <a:ea typeface="+mn-ea"/>
          <a:cs typeface="+mn-cs"/>
          <a:sym typeface="ヒラギノ角ゴ Pro W3" charset="0"/>
        </a:defRPr>
      </a:lvl6pPr>
      <a:lvl7pPr marL="3581400" indent="-571500" algn="l" rtl="0" fontAlgn="base">
        <a:spcBef>
          <a:spcPts val="2400"/>
        </a:spcBef>
        <a:spcAft>
          <a:spcPct val="0"/>
        </a:spcAft>
        <a:buSzPct val="171000"/>
        <a:buFont typeface="ヒラギノ角ゴ Pro W3" charset="0"/>
        <a:buChar char="•"/>
        <a:defRPr sz="4200">
          <a:solidFill>
            <a:schemeClr val="tx1"/>
          </a:solidFill>
          <a:latin typeface="+mn-lt"/>
          <a:ea typeface="+mn-ea"/>
          <a:cs typeface="+mn-cs"/>
          <a:sym typeface="ヒラギノ角ゴ Pro W3" charset="0"/>
        </a:defRPr>
      </a:lvl7pPr>
      <a:lvl8pPr marL="4038600" indent="-571500" algn="l" rtl="0" fontAlgn="base">
        <a:spcBef>
          <a:spcPts val="2400"/>
        </a:spcBef>
        <a:spcAft>
          <a:spcPct val="0"/>
        </a:spcAft>
        <a:buSzPct val="171000"/>
        <a:buFont typeface="ヒラギノ角ゴ Pro W3" charset="0"/>
        <a:buChar char="•"/>
        <a:defRPr sz="4200">
          <a:solidFill>
            <a:schemeClr val="tx1"/>
          </a:solidFill>
          <a:latin typeface="+mn-lt"/>
          <a:ea typeface="+mn-ea"/>
          <a:cs typeface="+mn-cs"/>
          <a:sym typeface="ヒラギノ角ゴ Pro W3" charset="0"/>
        </a:defRPr>
      </a:lvl8pPr>
      <a:lvl9pPr marL="4495800" indent="-571500" algn="l" rtl="0" fontAlgn="base">
        <a:spcBef>
          <a:spcPts val="2400"/>
        </a:spcBef>
        <a:spcAft>
          <a:spcPct val="0"/>
        </a:spcAft>
        <a:buSzPct val="171000"/>
        <a:buFont typeface="ヒラギノ角ゴ Pro W3" charset="0"/>
        <a:buChar char="•"/>
        <a:defRPr sz="42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19458"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19459" name="Text Box 3"/>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8A2D6554-7EEB-3449-A5E3-4192405D1BF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ヒラギノ角ゴ Pro W3" charset="0"/>
        </a:defRPr>
      </a:lvl1pPr>
      <a:lvl2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760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1pPr>
      <a:lvl2pPr marL="12049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2pPr>
      <a:lvl3pPr marL="1649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3pPr>
      <a:lvl4pPr marL="20939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4pPr>
      <a:lvl5pPr marL="2538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5pPr>
      <a:lvl6pPr marL="29956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6pPr>
      <a:lvl7pPr marL="34528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7pPr>
      <a:lvl8pPr marL="39100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8pPr>
      <a:lvl9pPr marL="43672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20482"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ja-JP">
                <a:sym typeface="ヒラギノ角ゴ Pro W3" charset="0"/>
              </a:rPr>
              <a:t>Click to edit Master title style</a:t>
            </a:r>
          </a:p>
        </p:txBody>
      </p:sp>
      <p:sp>
        <p:nvSpPr>
          <p:cNvPr id="20483" name="Text Box 3"/>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6CD96D8B-19B8-0D47-A249-4A561F88D93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xmlns:p14="http://schemas.microsoft.com/office/powerpoint/2010/main"/>
  <p:hf hdr="0" ftr="0" dt="0"/>
  <p:txStyles>
    <p:titleStyle>
      <a:lvl1pPr algn="ctr" rtl="0" fontAlgn="base">
        <a:spcBef>
          <a:spcPct val="0"/>
        </a:spcBef>
        <a:spcAft>
          <a:spcPct val="0"/>
        </a:spcAft>
        <a:defRPr kumimoji="1" sz="7000">
          <a:solidFill>
            <a:schemeClr val="tx1"/>
          </a:solidFill>
          <a:latin typeface="+mj-lt"/>
          <a:ea typeface="+mj-ea"/>
          <a:cs typeface="+mj-cs"/>
          <a:sym typeface="ヒラギノ角ゴ Pro W3" charset="0"/>
        </a:defRPr>
      </a:lvl1pPr>
      <a:lvl2pPr algn="ctr" rtl="0" fontAlgn="base">
        <a:spcBef>
          <a:spcPct val="0"/>
        </a:spcBef>
        <a:spcAft>
          <a:spcPct val="0"/>
        </a:spcAft>
        <a:defRPr kumimoji="1" sz="70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70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70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70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70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70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70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70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342900" indent="-342900" algn="ctr" rtl="0" fontAlgn="base">
        <a:spcBef>
          <a:spcPct val="0"/>
        </a:spcBef>
        <a:spcAft>
          <a:spcPct val="0"/>
        </a:spcAft>
        <a:defRPr kumimoji="1" sz="3400">
          <a:solidFill>
            <a:schemeClr val="tx1"/>
          </a:solidFill>
          <a:latin typeface="+mn-lt"/>
          <a:ea typeface="+mn-ea"/>
          <a:cs typeface="+mn-cs"/>
          <a:sym typeface="ヒラギノ角ゴ Pro W3" charset="0"/>
        </a:defRPr>
      </a:lvl1pPr>
      <a:lvl2pPr marL="742950" indent="-285750" algn="ctr" rtl="0" fontAlgn="base">
        <a:spcBef>
          <a:spcPct val="0"/>
        </a:spcBef>
        <a:spcAft>
          <a:spcPct val="0"/>
        </a:spcAft>
        <a:defRPr kumimoji="1" sz="3400">
          <a:solidFill>
            <a:schemeClr val="tx1"/>
          </a:solidFill>
          <a:latin typeface="+mn-lt"/>
          <a:ea typeface="+mn-ea"/>
          <a:cs typeface="+mn-cs"/>
          <a:sym typeface="ヒラギノ角ゴ Pro W3" charset="0"/>
        </a:defRPr>
      </a:lvl2pPr>
      <a:lvl3pPr marL="1143000" indent="-228600" algn="ctr" rtl="0" fontAlgn="base">
        <a:spcBef>
          <a:spcPct val="0"/>
        </a:spcBef>
        <a:spcAft>
          <a:spcPct val="0"/>
        </a:spcAft>
        <a:defRPr kumimoji="1" sz="3400">
          <a:solidFill>
            <a:schemeClr val="tx1"/>
          </a:solidFill>
          <a:latin typeface="+mn-lt"/>
          <a:ea typeface="+mn-ea"/>
          <a:cs typeface="+mn-cs"/>
          <a:sym typeface="ヒラギノ角ゴ Pro W3" charset="0"/>
        </a:defRPr>
      </a:lvl3pPr>
      <a:lvl4pPr marL="1600200" indent="-228600" algn="ctr" rtl="0" fontAlgn="base">
        <a:spcBef>
          <a:spcPct val="0"/>
        </a:spcBef>
        <a:spcAft>
          <a:spcPct val="0"/>
        </a:spcAft>
        <a:defRPr kumimoji="1" sz="3400">
          <a:solidFill>
            <a:schemeClr val="tx1"/>
          </a:solidFill>
          <a:latin typeface="+mn-lt"/>
          <a:ea typeface="+mn-ea"/>
          <a:cs typeface="+mn-cs"/>
          <a:sym typeface="ヒラギノ角ゴ Pro W3" charset="0"/>
        </a:defRPr>
      </a:lvl4pPr>
      <a:lvl5pPr marL="2057400" indent="-228600" algn="ctr" rtl="0" fontAlgn="base">
        <a:spcBef>
          <a:spcPct val="0"/>
        </a:spcBef>
        <a:spcAft>
          <a:spcPct val="0"/>
        </a:spcAft>
        <a:defRPr kumimoji="1" sz="3400">
          <a:solidFill>
            <a:schemeClr val="tx1"/>
          </a:solidFill>
          <a:latin typeface="+mn-lt"/>
          <a:ea typeface="+mn-ea"/>
          <a:cs typeface="+mn-cs"/>
          <a:sym typeface="ヒラギノ角ゴ Pro W3" charset="0"/>
        </a:defRPr>
      </a:lvl5pPr>
      <a:lvl6pPr marL="457200" algn="ctr" rtl="0" fontAlgn="base">
        <a:spcBef>
          <a:spcPct val="0"/>
        </a:spcBef>
        <a:spcAft>
          <a:spcPct val="0"/>
        </a:spcAft>
        <a:defRPr sz="3400">
          <a:solidFill>
            <a:schemeClr val="tx1"/>
          </a:solidFill>
          <a:latin typeface="+mn-lt"/>
          <a:ea typeface="+mn-ea"/>
          <a:cs typeface="+mn-cs"/>
          <a:sym typeface="ヒラギノ角ゴ Pro W3" charset="0"/>
        </a:defRPr>
      </a:lvl6pPr>
      <a:lvl7pPr marL="914400" algn="ctr" rtl="0" fontAlgn="base">
        <a:spcBef>
          <a:spcPct val="0"/>
        </a:spcBef>
        <a:spcAft>
          <a:spcPct val="0"/>
        </a:spcAft>
        <a:defRPr sz="3400">
          <a:solidFill>
            <a:schemeClr val="tx1"/>
          </a:solidFill>
          <a:latin typeface="+mn-lt"/>
          <a:ea typeface="+mn-ea"/>
          <a:cs typeface="+mn-cs"/>
          <a:sym typeface="ヒラギノ角ゴ Pro W3" charset="0"/>
        </a:defRPr>
      </a:lvl7pPr>
      <a:lvl8pPr marL="1371600" algn="ctr" rtl="0" fontAlgn="base">
        <a:spcBef>
          <a:spcPct val="0"/>
        </a:spcBef>
        <a:spcAft>
          <a:spcPct val="0"/>
        </a:spcAft>
        <a:defRPr sz="3400">
          <a:solidFill>
            <a:schemeClr val="tx1"/>
          </a:solidFill>
          <a:latin typeface="+mn-lt"/>
          <a:ea typeface="+mn-ea"/>
          <a:cs typeface="+mn-cs"/>
          <a:sym typeface="ヒラギノ角ゴ Pro W3" charset="0"/>
        </a:defRPr>
      </a:lvl8pPr>
      <a:lvl9pPr marL="1828800" algn="ctr" rtl="0" fontAlgn="base">
        <a:spcBef>
          <a:spcPct val="0"/>
        </a:spcBef>
        <a:spcAft>
          <a:spcPct val="0"/>
        </a:spcAft>
        <a:defRPr sz="34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21506"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21507" name="Text Box 3"/>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7272C223-B608-CF48-BA22-313369C47DB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ヒラギノ角ゴ Pro W3" charset="0"/>
        </a:defRPr>
      </a:lvl1pPr>
      <a:lvl2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760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1pPr>
      <a:lvl2pPr marL="12049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2pPr>
      <a:lvl3pPr marL="1649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3pPr>
      <a:lvl4pPr marL="20939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4pPr>
      <a:lvl5pPr marL="2538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5pPr>
      <a:lvl6pPr marL="29956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6pPr>
      <a:lvl7pPr marL="34528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7pPr>
      <a:lvl8pPr marL="39100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8pPr>
      <a:lvl9pPr marL="43672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22530" name="Text Box 2"/>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DD118A21-AD7F-734B-AF96-FD7C6EDADA8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ヒラギノ角ゴ Pro W3" charset="0"/>
        </a:defRPr>
      </a:lvl1pPr>
      <a:lvl2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838200" indent="-571500" algn="l" rtl="0" fontAlgn="base">
        <a:spcBef>
          <a:spcPts val="48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1pPr>
      <a:lvl2pPr marL="1282700" indent="-571500" algn="l" rtl="0" fontAlgn="base">
        <a:spcBef>
          <a:spcPts val="48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2pPr>
      <a:lvl3pPr marL="1727200" indent="-571500" algn="l" rtl="0" fontAlgn="base">
        <a:spcBef>
          <a:spcPts val="48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3pPr>
      <a:lvl4pPr marL="2171700" indent="-571500" algn="l" rtl="0" fontAlgn="base">
        <a:spcBef>
          <a:spcPts val="48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4pPr>
      <a:lvl5pPr marL="2616200" indent="-571500" algn="l" rtl="0" fontAlgn="base">
        <a:spcBef>
          <a:spcPts val="4800"/>
        </a:spcBef>
        <a:spcAft>
          <a:spcPct val="0"/>
        </a:spcAft>
        <a:buSzPct val="171000"/>
        <a:buFont typeface="ヒラギノ角ゴ Pro W3" charset="0"/>
        <a:buChar char="•"/>
        <a:defRPr kumimoji="1" sz="4200">
          <a:solidFill>
            <a:schemeClr val="tx1"/>
          </a:solidFill>
          <a:latin typeface="+mn-lt"/>
          <a:ea typeface="+mn-ea"/>
          <a:cs typeface="+mn-cs"/>
          <a:sym typeface="ヒラギノ角ゴ Pro W3" charset="0"/>
        </a:defRPr>
      </a:lvl5pPr>
      <a:lvl6pPr marL="3073400" indent="-571500" algn="l" rtl="0" fontAlgn="base">
        <a:spcBef>
          <a:spcPts val="4800"/>
        </a:spcBef>
        <a:spcAft>
          <a:spcPct val="0"/>
        </a:spcAft>
        <a:buSzPct val="171000"/>
        <a:buFont typeface="ヒラギノ角ゴ Pro W3" charset="0"/>
        <a:buChar char="•"/>
        <a:defRPr sz="4200">
          <a:solidFill>
            <a:schemeClr val="tx1"/>
          </a:solidFill>
          <a:latin typeface="+mn-lt"/>
          <a:ea typeface="+mn-ea"/>
          <a:cs typeface="+mn-cs"/>
          <a:sym typeface="ヒラギノ角ゴ Pro W3" charset="0"/>
        </a:defRPr>
      </a:lvl6pPr>
      <a:lvl7pPr marL="3530600" indent="-571500" algn="l" rtl="0" fontAlgn="base">
        <a:spcBef>
          <a:spcPts val="4800"/>
        </a:spcBef>
        <a:spcAft>
          <a:spcPct val="0"/>
        </a:spcAft>
        <a:buSzPct val="171000"/>
        <a:buFont typeface="ヒラギノ角ゴ Pro W3" charset="0"/>
        <a:buChar char="•"/>
        <a:defRPr sz="4200">
          <a:solidFill>
            <a:schemeClr val="tx1"/>
          </a:solidFill>
          <a:latin typeface="+mn-lt"/>
          <a:ea typeface="+mn-ea"/>
          <a:cs typeface="+mn-cs"/>
          <a:sym typeface="ヒラギノ角ゴ Pro W3" charset="0"/>
        </a:defRPr>
      </a:lvl7pPr>
      <a:lvl8pPr marL="3987800" indent="-571500" algn="l" rtl="0" fontAlgn="base">
        <a:spcBef>
          <a:spcPts val="4800"/>
        </a:spcBef>
        <a:spcAft>
          <a:spcPct val="0"/>
        </a:spcAft>
        <a:buSzPct val="171000"/>
        <a:buFont typeface="ヒラギノ角ゴ Pro W3" charset="0"/>
        <a:buChar char="•"/>
        <a:defRPr sz="4200">
          <a:solidFill>
            <a:schemeClr val="tx1"/>
          </a:solidFill>
          <a:latin typeface="+mn-lt"/>
          <a:ea typeface="+mn-ea"/>
          <a:cs typeface="+mn-cs"/>
          <a:sym typeface="ヒラギノ角ゴ Pro W3" charset="0"/>
        </a:defRPr>
      </a:lvl8pPr>
      <a:lvl9pPr marL="4445000" indent="-571500" algn="l" rtl="0" fontAlgn="base">
        <a:spcBef>
          <a:spcPts val="4800"/>
        </a:spcBef>
        <a:spcAft>
          <a:spcPct val="0"/>
        </a:spcAft>
        <a:buSzPct val="171000"/>
        <a:buFont typeface="ヒラギノ角ゴ Pro W3" charset="0"/>
        <a:buChar char="•"/>
        <a:defRPr sz="42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1270000" y="254000"/>
            <a:ext cx="104521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23554" name="Rectangle 2"/>
          <p:cNvSpPr>
            <a:spLocks noGrp="1" noChangeArrowheads="1"/>
          </p:cNvSpPr>
          <p:nvPr>
            <p:ph type="body" idx="1"/>
          </p:nvPr>
        </p:nvSpPr>
        <p:spPr bwMode="auto">
          <a:xfrm>
            <a:off x="1270000" y="2768600"/>
            <a:ext cx="10452100" cy="570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23555" name="Text Box 3"/>
          <p:cNvSpPr txBox="1">
            <a:spLocks noGrp="1" noChangeArrowheads="1"/>
          </p:cNvSpPr>
          <p:nvPr>
            <p:ph type="sldNum" sz="quarter" idx="4"/>
          </p:nvPr>
        </p:nvSpPr>
        <p:spPr bwMode="auto">
          <a:xfrm>
            <a:off x="6303963" y="9321800"/>
            <a:ext cx="3825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3C0F61EE-28EE-D444-8F3B-E5472630F80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hf hdr="0" ftr="0" dt="0"/>
  <p:txStyles>
    <p:titleStyle>
      <a:lvl1pPr algn="ctr" rtl="0" fontAlgn="base">
        <a:spcBef>
          <a:spcPct val="0"/>
        </a:spcBef>
        <a:spcAft>
          <a:spcPct val="0"/>
        </a:spcAft>
        <a:defRPr kumimoji="1" sz="8200">
          <a:solidFill>
            <a:schemeClr val="tx1"/>
          </a:solidFill>
          <a:latin typeface="+mj-lt"/>
          <a:ea typeface="+mj-ea"/>
          <a:cs typeface="+mj-cs"/>
          <a:sym typeface="ヒラギノ角ゴ Pro W3" charset="0"/>
        </a:defRPr>
      </a:lvl1pPr>
      <a:lvl2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838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1pPr>
      <a:lvl2pPr marL="1282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2pPr>
      <a:lvl3pPr marL="1727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3pPr>
      <a:lvl4pPr marL="2171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4pPr>
      <a:lvl5pPr marL="2616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5pPr>
      <a:lvl6pPr marL="30734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6pPr>
      <a:lvl7pPr marL="35306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7pPr>
      <a:lvl8pPr marL="39878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8pPr>
      <a:lvl9pPr marL="44450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24578"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ja-JP">
                <a:sym typeface="ヒラギノ角ゴ Pro W3" charset="0"/>
              </a:rPr>
              <a:t>Click to edit Master title style</a:t>
            </a:r>
          </a:p>
        </p:txBody>
      </p:sp>
      <p:sp>
        <p:nvSpPr>
          <p:cNvPr id="24579" name="Text Box 3"/>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9E9F197B-E238-184D-AFE5-D25D646F0921}"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xmlns:p14="http://schemas.microsoft.com/office/powerpoint/2010/main"/>
  <p:hf hdr="0" ftr="0" dt="0"/>
  <p:txStyles>
    <p:titleStyle>
      <a:lvl1pPr algn="ctr" rtl="0" fontAlgn="base">
        <a:spcBef>
          <a:spcPct val="0"/>
        </a:spcBef>
        <a:spcAft>
          <a:spcPct val="0"/>
        </a:spcAft>
        <a:defRPr kumimoji="1" sz="7000">
          <a:solidFill>
            <a:schemeClr val="tx1"/>
          </a:solidFill>
          <a:latin typeface="+mj-lt"/>
          <a:ea typeface="+mj-ea"/>
          <a:cs typeface="+mj-cs"/>
          <a:sym typeface="ヒラギノ角ゴ Pro W3" charset="0"/>
        </a:defRPr>
      </a:lvl1pPr>
      <a:lvl2pPr algn="ctr" rtl="0" fontAlgn="base">
        <a:spcBef>
          <a:spcPct val="0"/>
        </a:spcBef>
        <a:spcAft>
          <a:spcPct val="0"/>
        </a:spcAft>
        <a:defRPr kumimoji="1" sz="70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70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70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70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70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70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70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70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342900" indent="-342900" algn="ctr" rtl="0" fontAlgn="base">
        <a:spcBef>
          <a:spcPct val="0"/>
        </a:spcBef>
        <a:spcAft>
          <a:spcPct val="0"/>
        </a:spcAft>
        <a:defRPr kumimoji="1" sz="3400">
          <a:solidFill>
            <a:schemeClr val="tx1"/>
          </a:solidFill>
          <a:latin typeface="+mn-lt"/>
          <a:ea typeface="+mn-ea"/>
          <a:cs typeface="+mn-cs"/>
          <a:sym typeface="ヒラギノ角ゴ Pro W3" charset="0"/>
        </a:defRPr>
      </a:lvl1pPr>
      <a:lvl2pPr marL="742950" indent="-285750" algn="ctr" rtl="0" fontAlgn="base">
        <a:spcBef>
          <a:spcPct val="0"/>
        </a:spcBef>
        <a:spcAft>
          <a:spcPct val="0"/>
        </a:spcAft>
        <a:defRPr kumimoji="1" sz="3400">
          <a:solidFill>
            <a:schemeClr val="tx1"/>
          </a:solidFill>
          <a:latin typeface="+mn-lt"/>
          <a:ea typeface="+mn-ea"/>
          <a:cs typeface="+mn-cs"/>
          <a:sym typeface="ヒラギノ角ゴ Pro W3" charset="0"/>
        </a:defRPr>
      </a:lvl2pPr>
      <a:lvl3pPr marL="1143000" indent="-228600" algn="ctr" rtl="0" fontAlgn="base">
        <a:spcBef>
          <a:spcPct val="0"/>
        </a:spcBef>
        <a:spcAft>
          <a:spcPct val="0"/>
        </a:spcAft>
        <a:defRPr kumimoji="1" sz="3400">
          <a:solidFill>
            <a:schemeClr val="tx1"/>
          </a:solidFill>
          <a:latin typeface="+mn-lt"/>
          <a:ea typeface="+mn-ea"/>
          <a:cs typeface="+mn-cs"/>
          <a:sym typeface="ヒラギノ角ゴ Pro W3" charset="0"/>
        </a:defRPr>
      </a:lvl3pPr>
      <a:lvl4pPr marL="1600200" indent="-228600" algn="ctr" rtl="0" fontAlgn="base">
        <a:spcBef>
          <a:spcPct val="0"/>
        </a:spcBef>
        <a:spcAft>
          <a:spcPct val="0"/>
        </a:spcAft>
        <a:defRPr kumimoji="1" sz="3400">
          <a:solidFill>
            <a:schemeClr val="tx1"/>
          </a:solidFill>
          <a:latin typeface="+mn-lt"/>
          <a:ea typeface="+mn-ea"/>
          <a:cs typeface="+mn-cs"/>
          <a:sym typeface="ヒラギノ角ゴ Pro W3" charset="0"/>
        </a:defRPr>
      </a:lvl4pPr>
      <a:lvl5pPr marL="2057400" indent="-228600" algn="ctr" rtl="0" fontAlgn="base">
        <a:spcBef>
          <a:spcPct val="0"/>
        </a:spcBef>
        <a:spcAft>
          <a:spcPct val="0"/>
        </a:spcAft>
        <a:defRPr kumimoji="1" sz="3400">
          <a:solidFill>
            <a:schemeClr val="tx1"/>
          </a:solidFill>
          <a:latin typeface="+mn-lt"/>
          <a:ea typeface="+mn-ea"/>
          <a:cs typeface="+mn-cs"/>
          <a:sym typeface="ヒラギノ角ゴ Pro W3" charset="0"/>
        </a:defRPr>
      </a:lvl5pPr>
      <a:lvl6pPr marL="457200" algn="ctr" rtl="0" fontAlgn="base">
        <a:spcBef>
          <a:spcPct val="0"/>
        </a:spcBef>
        <a:spcAft>
          <a:spcPct val="0"/>
        </a:spcAft>
        <a:defRPr sz="3400">
          <a:solidFill>
            <a:schemeClr val="tx1"/>
          </a:solidFill>
          <a:latin typeface="+mn-lt"/>
          <a:ea typeface="+mn-ea"/>
          <a:cs typeface="+mn-cs"/>
          <a:sym typeface="ヒラギノ角ゴ Pro W3" charset="0"/>
        </a:defRPr>
      </a:lvl6pPr>
      <a:lvl7pPr marL="914400" algn="ctr" rtl="0" fontAlgn="base">
        <a:spcBef>
          <a:spcPct val="0"/>
        </a:spcBef>
        <a:spcAft>
          <a:spcPct val="0"/>
        </a:spcAft>
        <a:defRPr sz="3400">
          <a:solidFill>
            <a:schemeClr val="tx1"/>
          </a:solidFill>
          <a:latin typeface="+mn-lt"/>
          <a:ea typeface="+mn-ea"/>
          <a:cs typeface="+mn-cs"/>
          <a:sym typeface="ヒラギノ角ゴ Pro W3" charset="0"/>
        </a:defRPr>
      </a:lvl7pPr>
      <a:lvl8pPr marL="1371600" algn="ctr" rtl="0" fontAlgn="base">
        <a:spcBef>
          <a:spcPct val="0"/>
        </a:spcBef>
        <a:spcAft>
          <a:spcPct val="0"/>
        </a:spcAft>
        <a:defRPr sz="3400">
          <a:solidFill>
            <a:schemeClr val="tx1"/>
          </a:solidFill>
          <a:latin typeface="+mn-lt"/>
          <a:ea typeface="+mn-ea"/>
          <a:cs typeface="+mn-cs"/>
          <a:sym typeface="ヒラギノ角ゴ Pro W3" charset="0"/>
        </a:defRPr>
      </a:lvl8pPr>
      <a:lvl9pPr marL="1828800" algn="ctr" rtl="0" fontAlgn="base">
        <a:spcBef>
          <a:spcPct val="0"/>
        </a:spcBef>
        <a:spcAft>
          <a:spcPct val="0"/>
        </a:spcAft>
        <a:defRPr sz="34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521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2050" name="Rectangle 2"/>
          <p:cNvSpPr>
            <a:spLocks noGrp="1" noChangeArrowheads="1"/>
          </p:cNvSpPr>
          <p:nvPr>
            <p:ph type="body" idx="1"/>
          </p:nvPr>
        </p:nvSpPr>
        <p:spPr bwMode="auto">
          <a:xfrm>
            <a:off x="1270000" y="2768600"/>
            <a:ext cx="10452100" cy="570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2051" name="Text Box 3"/>
          <p:cNvSpPr txBox="1">
            <a:spLocks noGrp="1" noChangeArrowheads="1"/>
          </p:cNvSpPr>
          <p:nvPr>
            <p:ph type="sldNum" sz="quarter" idx="4"/>
          </p:nvPr>
        </p:nvSpPr>
        <p:spPr bwMode="auto">
          <a:xfrm>
            <a:off x="6303963" y="9321800"/>
            <a:ext cx="3825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3BA7D03D-1774-274B-BA6C-E2A95EE9C30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hf hdr="0" ftr="0" dt="0"/>
  <p:txStyles>
    <p:titleStyle>
      <a:lvl1pPr algn="ctr" rtl="0" fontAlgn="base">
        <a:spcBef>
          <a:spcPct val="0"/>
        </a:spcBef>
        <a:spcAft>
          <a:spcPct val="0"/>
        </a:spcAft>
        <a:defRPr kumimoji="1" sz="8200">
          <a:solidFill>
            <a:schemeClr val="tx1"/>
          </a:solidFill>
          <a:latin typeface="+mj-lt"/>
          <a:ea typeface="+mj-ea"/>
          <a:cs typeface="+mj-cs"/>
          <a:sym typeface="ヒラギノ角ゴ Pro W3" charset="0"/>
        </a:defRPr>
      </a:lvl1pPr>
      <a:lvl2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838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1pPr>
      <a:lvl2pPr marL="1282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2pPr>
      <a:lvl3pPr marL="1727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3pPr>
      <a:lvl4pPr marL="2171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4pPr>
      <a:lvl5pPr marL="2616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5pPr>
      <a:lvl6pPr marL="30734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6pPr>
      <a:lvl7pPr marL="35306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7pPr>
      <a:lvl8pPr marL="39878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8pPr>
      <a:lvl9pPr marL="44450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25602" name="Text Box 2"/>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2436C574-E5CC-984D-A338-7946072441D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ヒラギノ角ゴ Pro W3" charset="0"/>
        </a:defRPr>
      </a:lvl1pPr>
      <a:lvl2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342900" indent="-342900" algn="ctr" rtl="0" fontAlgn="base">
        <a:spcBef>
          <a:spcPct val="0"/>
        </a:spcBef>
        <a:spcAft>
          <a:spcPct val="0"/>
        </a:spcAft>
        <a:defRPr kumimoji="1" sz="3600">
          <a:solidFill>
            <a:schemeClr val="tx1"/>
          </a:solidFill>
          <a:latin typeface="+mn-lt"/>
          <a:ea typeface="+mn-ea"/>
          <a:cs typeface="+mn-cs"/>
          <a:sym typeface="ヒラギノ角ゴ Pro W3" charset="0"/>
        </a:defRPr>
      </a:lvl1pPr>
      <a:lvl2pPr marL="742950" indent="-285750" algn="ctr" rtl="0" fontAlgn="base">
        <a:spcBef>
          <a:spcPct val="0"/>
        </a:spcBef>
        <a:spcAft>
          <a:spcPct val="0"/>
        </a:spcAft>
        <a:defRPr kumimoji="1" sz="3600">
          <a:solidFill>
            <a:schemeClr val="tx1"/>
          </a:solidFill>
          <a:latin typeface="+mn-lt"/>
          <a:ea typeface="+mn-ea"/>
          <a:cs typeface="+mn-cs"/>
          <a:sym typeface="ヒラギノ角ゴ Pro W3" charset="0"/>
        </a:defRPr>
      </a:lvl2pPr>
      <a:lvl3pPr marL="1143000" indent="-228600" algn="ctr" rtl="0" fontAlgn="base">
        <a:spcBef>
          <a:spcPct val="0"/>
        </a:spcBef>
        <a:spcAft>
          <a:spcPct val="0"/>
        </a:spcAft>
        <a:defRPr kumimoji="1" sz="3600">
          <a:solidFill>
            <a:schemeClr val="tx1"/>
          </a:solidFill>
          <a:latin typeface="+mn-lt"/>
          <a:ea typeface="+mn-ea"/>
          <a:cs typeface="+mn-cs"/>
          <a:sym typeface="ヒラギノ角ゴ Pro W3" charset="0"/>
        </a:defRPr>
      </a:lvl3pPr>
      <a:lvl4pPr marL="1600200" indent="-228600" algn="ctr" rtl="0" fontAlgn="base">
        <a:spcBef>
          <a:spcPct val="0"/>
        </a:spcBef>
        <a:spcAft>
          <a:spcPct val="0"/>
        </a:spcAft>
        <a:defRPr kumimoji="1" sz="3600">
          <a:solidFill>
            <a:schemeClr val="tx1"/>
          </a:solidFill>
          <a:latin typeface="+mn-lt"/>
          <a:ea typeface="+mn-ea"/>
          <a:cs typeface="+mn-cs"/>
          <a:sym typeface="ヒラギノ角ゴ Pro W3" charset="0"/>
        </a:defRPr>
      </a:lvl4pPr>
      <a:lvl5pPr marL="2057400" indent="-228600" algn="ctr" rtl="0" fontAlgn="base">
        <a:spcBef>
          <a:spcPct val="0"/>
        </a:spcBef>
        <a:spcAft>
          <a:spcPct val="0"/>
        </a:spcAft>
        <a:defRPr kumimoji="1" sz="3600">
          <a:solidFill>
            <a:schemeClr val="tx1"/>
          </a:solidFill>
          <a:latin typeface="+mn-lt"/>
          <a:ea typeface="+mn-ea"/>
          <a:cs typeface="+mn-cs"/>
          <a:sym typeface="ヒラギノ角ゴ Pro W3" charset="0"/>
        </a:defRPr>
      </a:lvl5pPr>
      <a:lvl6pPr marL="457200" algn="ctr" rtl="0" fontAlgn="base">
        <a:spcBef>
          <a:spcPct val="0"/>
        </a:spcBef>
        <a:spcAft>
          <a:spcPct val="0"/>
        </a:spcAft>
        <a:defRPr sz="3600">
          <a:solidFill>
            <a:schemeClr val="tx1"/>
          </a:solidFill>
          <a:latin typeface="+mn-lt"/>
          <a:ea typeface="+mn-ea"/>
          <a:cs typeface="+mn-cs"/>
          <a:sym typeface="ヒラギノ角ゴ Pro W3" charset="0"/>
        </a:defRPr>
      </a:lvl6pPr>
      <a:lvl7pPr marL="914400" algn="ctr" rtl="0" fontAlgn="base">
        <a:spcBef>
          <a:spcPct val="0"/>
        </a:spcBef>
        <a:spcAft>
          <a:spcPct val="0"/>
        </a:spcAft>
        <a:defRPr sz="3600">
          <a:solidFill>
            <a:schemeClr val="tx1"/>
          </a:solidFill>
          <a:latin typeface="+mn-lt"/>
          <a:ea typeface="+mn-ea"/>
          <a:cs typeface="+mn-cs"/>
          <a:sym typeface="ヒラギノ角ゴ Pro W3" charset="0"/>
        </a:defRPr>
      </a:lvl7pPr>
      <a:lvl8pPr marL="1371600" algn="ctr" rtl="0" fontAlgn="base">
        <a:spcBef>
          <a:spcPct val="0"/>
        </a:spcBef>
        <a:spcAft>
          <a:spcPct val="0"/>
        </a:spcAft>
        <a:defRPr sz="3600">
          <a:solidFill>
            <a:schemeClr val="tx1"/>
          </a:solidFill>
          <a:latin typeface="+mn-lt"/>
          <a:ea typeface="+mn-ea"/>
          <a:cs typeface="+mn-cs"/>
          <a:sym typeface="ヒラギノ角ゴ Pro W3" charset="0"/>
        </a:defRPr>
      </a:lvl8pPr>
      <a:lvl9pPr marL="1828800" algn="ctr" rtl="0" fontAlgn="base">
        <a:spcBef>
          <a:spcPct val="0"/>
        </a:spcBef>
        <a:spcAft>
          <a:spcPct val="0"/>
        </a:spcAft>
        <a:defRPr sz="36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95B6B"/>
            </a:gs>
            <a:gs pos="100000">
              <a:srgbClr val="515361"/>
            </a:gs>
          </a:gsLst>
          <a:lin ang="5400000" scaled="1"/>
        </a:gradFill>
        <a:effectLst/>
      </p:bgPr>
    </p:bg>
    <p:spTree>
      <p:nvGrpSpPr>
        <p:cNvPr id="1" name=""/>
        <p:cNvGrpSpPr/>
        <p:nvPr/>
      </p:nvGrpSpPr>
      <p:grpSpPr>
        <a:xfrm>
          <a:off x="0" y="0"/>
          <a:ext cx="0" cy="0"/>
          <a:chOff x="0" y="0"/>
          <a:chExt cx="0" cy="0"/>
        </a:xfrm>
      </p:grpSpPr>
      <p:grpSp>
        <p:nvGrpSpPr>
          <p:cNvPr id="235522" name="Group 151"/>
          <p:cNvGrpSpPr>
            <a:grpSpLocks/>
          </p:cNvGrpSpPr>
          <p:nvPr/>
        </p:nvGrpSpPr>
        <p:grpSpPr bwMode="auto">
          <a:xfrm>
            <a:off x="4763" y="2019300"/>
            <a:ext cx="13012737" cy="7734300"/>
            <a:chOff x="0" y="0"/>
            <a:chExt cx="8197" cy="4872"/>
          </a:xfrm>
        </p:grpSpPr>
        <p:grpSp>
          <p:nvGrpSpPr>
            <p:cNvPr id="235526" name="Group 14"/>
            <p:cNvGrpSpPr>
              <a:grpSpLocks/>
            </p:cNvGrpSpPr>
            <p:nvPr/>
          </p:nvGrpSpPr>
          <p:grpSpPr bwMode="auto">
            <a:xfrm>
              <a:off x="25" y="0"/>
              <a:ext cx="8172" cy="4872"/>
              <a:chOff x="0" y="0"/>
              <a:chExt cx="8171" cy="4872"/>
            </a:xfrm>
          </p:grpSpPr>
          <p:sp>
            <p:nvSpPr>
              <p:cNvPr id="235663" name="Freeform 1"/>
              <p:cNvSpPr>
                <a:spLocks/>
              </p:cNvSpPr>
              <p:nvPr/>
            </p:nvSpPr>
            <p:spPr bwMode="auto">
              <a:xfrm>
                <a:off x="1961" y="312"/>
                <a:ext cx="4003" cy="30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64" name="Freeform 2"/>
              <p:cNvSpPr>
                <a:spLocks/>
              </p:cNvSpPr>
              <p:nvPr/>
            </p:nvSpPr>
            <p:spPr bwMode="auto">
              <a:xfrm>
                <a:off x="923" y="312"/>
                <a:ext cx="5641" cy="3364"/>
              </a:xfrm>
              <a:custGeom>
                <a:avLst/>
                <a:gdLst>
                  <a:gd name="T0" fmla="*/ 1 w 21600"/>
                  <a:gd name="T1" fmla="*/ 0 h 21600"/>
                  <a:gd name="T2" fmla="*/ 1 w 21600"/>
                  <a:gd name="T3" fmla="*/ 0 h 21600"/>
                  <a:gd name="T4" fmla="*/ 1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1 w 21600"/>
                  <a:gd name="T27" fmla="*/ 0 h 21600"/>
                  <a:gd name="T28" fmla="*/ 1 w 21600"/>
                  <a:gd name="T29" fmla="*/ 0 h 21600"/>
                  <a:gd name="T30" fmla="*/ 1 w 21600"/>
                  <a:gd name="T31" fmla="*/ 0 h 21600"/>
                  <a:gd name="T32" fmla="*/ 1 w 21600"/>
                  <a:gd name="T33" fmla="*/ 0 h 21600"/>
                  <a:gd name="T34" fmla="*/ 1 w 21600"/>
                  <a:gd name="T35" fmla="*/ 0 h 21600"/>
                  <a:gd name="T36" fmla="*/ 1 w 21600"/>
                  <a:gd name="T37" fmla="*/ 0 h 21600"/>
                  <a:gd name="T38" fmla="*/ 1 w 21600"/>
                  <a:gd name="T39" fmla="*/ 0 h 21600"/>
                  <a:gd name="T40" fmla="*/ 1 w 21600"/>
                  <a:gd name="T41" fmla="*/ 0 h 21600"/>
                  <a:gd name="T42" fmla="*/ 1 w 21600"/>
                  <a:gd name="T43" fmla="*/ 0 h 21600"/>
                  <a:gd name="T44" fmla="*/ 1 w 21600"/>
                  <a:gd name="T45" fmla="*/ 0 h 21600"/>
                  <a:gd name="T46" fmla="*/ 1 w 21600"/>
                  <a:gd name="T47" fmla="*/ 0 h 21600"/>
                  <a:gd name="T48" fmla="*/ 1 w 21600"/>
                  <a:gd name="T49" fmla="*/ 0 h 21600"/>
                  <a:gd name="T50" fmla="*/ 2 w 21600"/>
                  <a:gd name="T51" fmla="*/ 0 h 21600"/>
                  <a:gd name="T52" fmla="*/ 2 w 21600"/>
                  <a:gd name="T53" fmla="*/ 0 h 21600"/>
                  <a:gd name="T54" fmla="*/ 2 w 21600"/>
                  <a:gd name="T55" fmla="*/ 0 h 21600"/>
                  <a:gd name="T56" fmla="*/ 2 w 21600"/>
                  <a:gd name="T57" fmla="*/ 0 h 21600"/>
                  <a:gd name="T58" fmla="*/ 2 w 21600"/>
                  <a:gd name="T59" fmla="*/ 0 h 21600"/>
                  <a:gd name="T60" fmla="*/ 2 w 21600"/>
                  <a:gd name="T61" fmla="*/ 0 h 21600"/>
                  <a:gd name="T62" fmla="*/ 2 w 21600"/>
                  <a:gd name="T63" fmla="*/ 0 h 21600"/>
                  <a:gd name="T64" fmla="*/ 2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65" name="Freeform 3"/>
              <p:cNvSpPr>
                <a:spLocks/>
              </p:cNvSpPr>
              <p:nvPr/>
            </p:nvSpPr>
            <p:spPr bwMode="auto">
              <a:xfrm>
                <a:off x="0" y="248"/>
                <a:ext cx="8152" cy="4419"/>
              </a:xfrm>
              <a:custGeom>
                <a:avLst/>
                <a:gdLst>
                  <a:gd name="T0" fmla="*/ 0 w 21600"/>
                  <a:gd name="T1" fmla="*/ 0 h 21600"/>
                  <a:gd name="T2" fmla="*/ 1 w 21600"/>
                  <a:gd name="T3" fmla="*/ 0 h 21600"/>
                  <a:gd name="T4" fmla="*/ 0 w 21600"/>
                  <a:gd name="T5" fmla="*/ 0 h 21600"/>
                  <a:gd name="T6" fmla="*/ 0 w 21600"/>
                  <a:gd name="T7" fmla="*/ 0 h 21600"/>
                  <a:gd name="T8" fmla="*/ 2 w 21600"/>
                  <a:gd name="T9" fmla="*/ 0 h 21600"/>
                  <a:gd name="T10" fmla="*/ 4 w 21600"/>
                  <a:gd name="T11" fmla="*/ 0 h 21600"/>
                  <a:gd name="T12" fmla="*/ 6 w 21600"/>
                  <a:gd name="T13" fmla="*/ 0 h 21600"/>
                  <a:gd name="T14" fmla="*/ 7 w 21600"/>
                  <a:gd name="T15" fmla="*/ 0 h 21600"/>
                  <a:gd name="T16" fmla="*/ 7 w 21600"/>
                  <a:gd name="T17" fmla="*/ 0 h 21600"/>
                  <a:gd name="T18" fmla="*/ 5 w 21600"/>
                  <a:gd name="T19" fmla="*/ 0 h 21600"/>
                  <a:gd name="T20" fmla="*/ 4 w 21600"/>
                  <a:gd name="T21" fmla="*/ 0 h 21600"/>
                  <a:gd name="T22" fmla="*/ 3 w 21600"/>
                  <a:gd name="T23" fmla="*/ 0 h 21600"/>
                  <a:gd name="T24" fmla="*/ 4 w 21600"/>
                  <a:gd name="T25" fmla="*/ 0 h 21600"/>
                  <a:gd name="T26" fmla="*/ 4 w 21600"/>
                  <a:gd name="T27" fmla="*/ 0 h 21600"/>
                  <a:gd name="T28" fmla="*/ 6 w 21600"/>
                  <a:gd name="T29" fmla="*/ 0 h 21600"/>
                  <a:gd name="T30" fmla="*/ 7 w 21600"/>
                  <a:gd name="T31" fmla="*/ 0 h 21600"/>
                  <a:gd name="T32" fmla="*/ 9 w 21600"/>
                  <a:gd name="T33" fmla="*/ 0 h 21600"/>
                  <a:gd name="T34" fmla="*/ 11 w 21600"/>
                  <a:gd name="T35" fmla="*/ 0 h 21600"/>
                  <a:gd name="T36" fmla="*/ 13 w 21600"/>
                  <a:gd name="T37" fmla="*/ 0 h 21600"/>
                  <a:gd name="T38" fmla="*/ 14 w 21600"/>
                  <a:gd name="T39" fmla="*/ 0 h 21600"/>
                  <a:gd name="T40" fmla="*/ 16 w 21600"/>
                  <a:gd name="T41" fmla="*/ 0 h 21600"/>
                  <a:gd name="T42" fmla="*/ 17 w 21600"/>
                  <a:gd name="T43" fmla="*/ 0 h 21600"/>
                  <a:gd name="T44" fmla="*/ 18 w 21600"/>
                  <a:gd name="T45" fmla="*/ 0 h 21600"/>
                  <a:gd name="T46" fmla="*/ 18 w 21600"/>
                  <a:gd name="T47" fmla="*/ 0 h 21600"/>
                  <a:gd name="T48" fmla="*/ 21 w 21600"/>
                  <a:gd name="T49" fmla="*/ 0 h 21600"/>
                  <a:gd name="T50" fmla="*/ 22 w 21600"/>
                  <a:gd name="T51" fmla="*/ 0 h 21600"/>
                  <a:gd name="T52" fmla="*/ 23 w 21600"/>
                  <a:gd name="T53" fmla="*/ 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66" name="Freeform 4"/>
              <p:cNvSpPr>
                <a:spLocks/>
              </p:cNvSpPr>
              <p:nvPr/>
            </p:nvSpPr>
            <p:spPr bwMode="auto">
              <a:xfrm>
                <a:off x="315" y="356"/>
                <a:ext cx="7840" cy="3920"/>
              </a:xfrm>
              <a:custGeom>
                <a:avLst/>
                <a:gdLst>
                  <a:gd name="T0" fmla="*/ 1 w 21600"/>
                  <a:gd name="T1" fmla="*/ 0 h 21600"/>
                  <a:gd name="T2" fmla="*/ 0 w 21600"/>
                  <a:gd name="T3" fmla="*/ 0 h 21600"/>
                  <a:gd name="T4" fmla="*/ 0 w 21600"/>
                  <a:gd name="T5" fmla="*/ 0 h 21600"/>
                  <a:gd name="T6" fmla="*/ 1 w 21600"/>
                  <a:gd name="T7" fmla="*/ 0 h 21600"/>
                  <a:gd name="T8" fmla="*/ 1 w 21600"/>
                  <a:gd name="T9" fmla="*/ 0 h 21600"/>
                  <a:gd name="T10" fmla="*/ 2 w 21600"/>
                  <a:gd name="T11" fmla="*/ 0 h 21600"/>
                  <a:gd name="T12" fmla="*/ 3 w 21600"/>
                  <a:gd name="T13" fmla="*/ 0 h 21600"/>
                  <a:gd name="T14" fmla="*/ 4 w 21600"/>
                  <a:gd name="T15" fmla="*/ 0 h 21600"/>
                  <a:gd name="T16" fmla="*/ 4 w 21600"/>
                  <a:gd name="T17" fmla="*/ 0 h 21600"/>
                  <a:gd name="T18" fmla="*/ 5 w 21600"/>
                  <a:gd name="T19" fmla="*/ 0 h 21600"/>
                  <a:gd name="T20" fmla="*/ 6 w 21600"/>
                  <a:gd name="T21" fmla="*/ 0 h 21600"/>
                  <a:gd name="T22" fmla="*/ 5 w 21600"/>
                  <a:gd name="T23" fmla="*/ 0 h 21600"/>
                  <a:gd name="T24" fmla="*/ 4 w 21600"/>
                  <a:gd name="T25" fmla="*/ 0 h 21600"/>
                  <a:gd name="T26" fmla="*/ 3 w 21600"/>
                  <a:gd name="T27" fmla="*/ 0 h 21600"/>
                  <a:gd name="T28" fmla="*/ 3 w 21600"/>
                  <a:gd name="T29" fmla="*/ 0 h 21600"/>
                  <a:gd name="T30" fmla="*/ 3 w 21600"/>
                  <a:gd name="T31" fmla="*/ 0 h 21600"/>
                  <a:gd name="T32" fmla="*/ 3 w 21600"/>
                  <a:gd name="T33" fmla="*/ 0 h 21600"/>
                  <a:gd name="T34" fmla="*/ 4 w 21600"/>
                  <a:gd name="T35" fmla="*/ 0 h 21600"/>
                  <a:gd name="T36" fmla="*/ 5 w 21600"/>
                  <a:gd name="T37" fmla="*/ 0 h 21600"/>
                  <a:gd name="T38" fmla="*/ 5 w 21600"/>
                  <a:gd name="T39" fmla="*/ 0 h 21600"/>
                  <a:gd name="T40" fmla="*/ 6 w 21600"/>
                  <a:gd name="T41" fmla="*/ 0 h 21600"/>
                  <a:gd name="T42" fmla="*/ 8 w 21600"/>
                  <a:gd name="T43" fmla="*/ 0 h 21600"/>
                  <a:gd name="T44" fmla="*/ 8 w 21600"/>
                  <a:gd name="T45" fmla="*/ 0 h 21600"/>
                  <a:gd name="T46" fmla="*/ 9 w 21600"/>
                  <a:gd name="T47" fmla="*/ 0 h 21600"/>
                  <a:gd name="T48" fmla="*/ 11 w 21600"/>
                  <a:gd name="T49" fmla="*/ 0 h 21600"/>
                  <a:gd name="T50" fmla="*/ 12 w 21600"/>
                  <a:gd name="T51" fmla="*/ 0 h 21600"/>
                  <a:gd name="T52" fmla="*/ 12 w 21600"/>
                  <a:gd name="T53" fmla="*/ 0 h 21600"/>
                  <a:gd name="T54" fmla="*/ 13 w 21600"/>
                  <a:gd name="T55" fmla="*/ 0 h 21600"/>
                  <a:gd name="T56" fmla="*/ 13 w 21600"/>
                  <a:gd name="T57" fmla="*/ 0 h 21600"/>
                  <a:gd name="T58" fmla="*/ 14 w 21600"/>
                  <a:gd name="T59" fmla="*/ 0 h 21600"/>
                  <a:gd name="T60" fmla="*/ 15 w 21600"/>
                  <a:gd name="T61" fmla="*/ 0 h 21600"/>
                  <a:gd name="T62" fmla="*/ 16 w 21600"/>
                  <a:gd name="T63" fmla="*/ 0 h 21600"/>
                  <a:gd name="T64" fmla="*/ 17 w 21600"/>
                  <a:gd name="T65" fmla="*/ 0 h 21600"/>
                  <a:gd name="T66" fmla="*/ 17 w 21600"/>
                  <a:gd name="T67" fmla="*/ 0 h 21600"/>
                  <a:gd name="T68" fmla="*/ 18 w 21600"/>
                  <a:gd name="T69" fmla="*/ 0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67" name="Freeform 5"/>
              <p:cNvSpPr>
                <a:spLocks/>
              </p:cNvSpPr>
              <p:nvPr/>
            </p:nvSpPr>
            <p:spPr bwMode="auto">
              <a:xfrm>
                <a:off x="6851" y="128"/>
                <a:ext cx="1124" cy="16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68" name="Freeform 6"/>
              <p:cNvSpPr>
                <a:spLocks/>
              </p:cNvSpPr>
              <p:nvPr/>
            </p:nvSpPr>
            <p:spPr bwMode="auto">
              <a:xfrm>
                <a:off x="7328" y="0"/>
                <a:ext cx="824" cy="15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lnTo>
                      <a:pt x="4775" y="6343"/>
                    </a:lnTo>
                    <a:lnTo>
                      <a:pt x="336" y="12743"/>
                    </a:lnTo>
                    <a:lnTo>
                      <a:pt x="1492" y="14755"/>
                    </a:lnTo>
                    <a:lnTo>
                      <a:pt x="8730" y="14290"/>
                    </a:lnTo>
                    <a:lnTo>
                      <a:pt x="12833" y="20401"/>
                    </a:lnTo>
                    <a:lnTo>
                      <a:pt x="21600" y="21600"/>
                    </a:lnTo>
                  </a:path>
                </a:pathLst>
              </a:custGeom>
              <a:noFill/>
              <a:ln w="1651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69" name="Freeform 7"/>
              <p:cNvSpPr>
                <a:spLocks/>
              </p:cNvSpPr>
              <p:nvPr/>
            </p:nvSpPr>
            <p:spPr bwMode="auto">
              <a:xfrm>
                <a:off x="4652" y="104"/>
                <a:ext cx="3514" cy="34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70" name="AutoShape 8"/>
              <p:cNvSpPr>
                <a:spLocks/>
              </p:cNvSpPr>
              <p:nvPr/>
            </p:nvSpPr>
            <p:spPr bwMode="auto">
              <a:xfrm>
                <a:off x="3336" y="245"/>
                <a:ext cx="1990" cy="191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moveTo>
                      <a:pt x="9573" y="2482"/>
                    </a:moveTo>
                  </a:path>
                </a:pathLst>
              </a:custGeom>
              <a:noFill/>
              <a:ln w="1778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71" name="Freeform 9"/>
              <p:cNvSpPr>
                <a:spLocks/>
              </p:cNvSpPr>
              <p:nvPr/>
            </p:nvSpPr>
            <p:spPr bwMode="auto">
              <a:xfrm>
                <a:off x="6051" y="1616"/>
                <a:ext cx="1784" cy="11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72" name="Freeform 10"/>
              <p:cNvSpPr>
                <a:spLocks/>
              </p:cNvSpPr>
              <p:nvPr/>
            </p:nvSpPr>
            <p:spPr bwMode="auto">
              <a:xfrm>
                <a:off x="4115" y="3671"/>
                <a:ext cx="4056" cy="1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73" name="Freeform 11"/>
              <p:cNvSpPr>
                <a:spLocks/>
              </p:cNvSpPr>
              <p:nvPr/>
            </p:nvSpPr>
            <p:spPr bwMode="auto">
              <a:xfrm>
                <a:off x="7712" y="39"/>
                <a:ext cx="454" cy="12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lnTo>
                      <a:pt x="7177" y="7917"/>
                    </a:lnTo>
                    <a:lnTo>
                      <a:pt x="7177" y="16036"/>
                    </a:lnTo>
                    <a:lnTo>
                      <a:pt x="18147" y="21600"/>
                    </a:lnTo>
                    <a:lnTo>
                      <a:pt x="18824" y="14594"/>
                    </a:lnTo>
                    <a:lnTo>
                      <a:pt x="16115" y="10117"/>
                    </a:lnTo>
                    <a:lnTo>
                      <a:pt x="21600" y="6070"/>
                    </a:lnTo>
                  </a:path>
                </a:pathLst>
              </a:custGeom>
              <a:noFill/>
              <a:ln w="1778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74" name="AutoShape 12"/>
              <p:cNvSpPr>
                <a:spLocks/>
              </p:cNvSpPr>
              <p:nvPr/>
            </p:nvSpPr>
            <p:spPr bwMode="auto">
              <a:xfrm>
                <a:off x="7017" y="3808"/>
                <a:ext cx="919" cy="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6852" y="0"/>
                    </a:moveTo>
                    <a:lnTo>
                      <a:pt x="10700" y="3361"/>
                    </a:lnTo>
                    <a:lnTo>
                      <a:pt x="7958" y="6006"/>
                    </a:lnTo>
                    <a:lnTo>
                      <a:pt x="4815" y="11902"/>
                    </a:lnTo>
                    <a:lnTo>
                      <a:pt x="0" y="21600"/>
                    </a:lnTo>
                    <a:lnTo>
                      <a:pt x="12037" y="14492"/>
                    </a:lnTo>
                    <a:lnTo>
                      <a:pt x="14445" y="10029"/>
                    </a:lnTo>
                    <a:lnTo>
                      <a:pt x="21600" y="7824"/>
                    </a:lnTo>
                    <a:lnTo>
                      <a:pt x="16852" y="0"/>
                    </a:lnTo>
                    <a:close/>
                    <a:moveTo>
                      <a:pt x="16852" y="0"/>
                    </a:moveTo>
                  </a:path>
                </a:pathLst>
              </a:custGeom>
              <a:noFill/>
              <a:ln w="17780"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35675" name="AutoShape 13"/>
              <p:cNvSpPr>
                <a:spLocks/>
              </p:cNvSpPr>
              <p:nvPr/>
            </p:nvSpPr>
            <p:spPr bwMode="auto">
              <a:xfrm>
                <a:off x="42" y="2136"/>
                <a:ext cx="3888" cy="27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1 w 21600"/>
                  <a:gd name="T19" fmla="*/ 0 h 21600"/>
                  <a:gd name="T20" fmla="*/ 1 w 21600"/>
                  <a:gd name="T21" fmla="*/ 0 h 21600"/>
                  <a:gd name="T22" fmla="*/ 1 w 21600"/>
                  <a:gd name="T23" fmla="*/ 0 h 21600"/>
                  <a:gd name="T24" fmla="*/ 1 w 21600"/>
                  <a:gd name="T25" fmla="*/ 0 h 21600"/>
                  <a:gd name="T26" fmla="*/ 1 w 21600"/>
                  <a:gd name="T27" fmla="*/ 0 h 21600"/>
                  <a:gd name="T28" fmla="*/ 1 w 21600"/>
                  <a:gd name="T29" fmla="*/ 0 h 21600"/>
                  <a:gd name="T30" fmla="*/ 1 w 21600"/>
                  <a:gd name="T31" fmla="*/ 0 h 21600"/>
                  <a:gd name="T32" fmla="*/ 1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moveTo>
                      <a:pt x="0" y="0"/>
                    </a:moveTo>
                  </a:path>
                </a:pathLst>
              </a:custGeom>
              <a:noFill/>
              <a:ln w="9525" cap="flat">
                <a:solidFill>
                  <a:srgbClr val="5B5D6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nvGrpSpPr>
            <p:cNvPr id="235527" name="Group 150"/>
            <p:cNvGrpSpPr>
              <a:grpSpLocks/>
            </p:cNvGrpSpPr>
            <p:nvPr/>
          </p:nvGrpSpPr>
          <p:grpSpPr bwMode="auto">
            <a:xfrm>
              <a:off x="0" y="1989"/>
              <a:ext cx="1965" cy="2417"/>
              <a:chOff x="0" y="0"/>
              <a:chExt cx="1965" cy="2417"/>
            </a:xfrm>
          </p:grpSpPr>
          <p:sp>
            <p:nvSpPr>
              <p:cNvPr id="235528" name="Rectangle 15"/>
              <p:cNvSpPr>
                <a:spLocks/>
              </p:cNvSpPr>
              <p:nvPr/>
            </p:nvSpPr>
            <p:spPr bwMode="auto">
              <a:xfrm rot="6780000">
                <a:off x="86" y="2259"/>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29" name="Rectangle 16"/>
              <p:cNvSpPr>
                <a:spLocks/>
              </p:cNvSpPr>
              <p:nvPr/>
            </p:nvSpPr>
            <p:spPr bwMode="auto">
              <a:xfrm rot="6780000">
                <a:off x="44" y="2255"/>
                <a:ext cx="10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0" name="Rectangle 17"/>
              <p:cNvSpPr>
                <a:spLocks/>
              </p:cNvSpPr>
              <p:nvPr/>
            </p:nvSpPr>
            <p:spPr bwMode="auto">
              <a:xfrm rot="6780000">
                <a:off x="7" y="2247"/>
                <a:ext cx="106" cy="18"/>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1" name="Rectangle 18"/>
              <p:cNvSpPr>
                <a:spLocks/>
              </p:cNvSpPr>
              <p:nvPr/>
            </p:nvSpPr>
            <p:spPr bwMode="auto">
              <a:xfrm rot="6000000">
                <a:off x="294" y="2261"/>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2" name="Rectangle 19"/>
              <p:cNvSpPr>
                <a:spLocks/>
              </p:cNvSpPr>
              <p:nvPr/>
            </p:nvSpPr>
            <p:spPr bwMode="auto">
              <a:xfrm rot="6000000">
                <a:off x="257" y="2266"/>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3" name="Rectangle 20"/>
              <p:cNvSpPr>
                <a:spLocks/>
              </p:cNvSpPr>
              <p:nvPr/>
            </p:nvSpPr>
            <p:spPr bwMode="auto">
              <a:xfrm rot="6240000">
                <a:off x="214" y="2266"/>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4" name="Rectangle 21"/>
              <p:cNvSpPr>
                <a:spLocks/>
              </p:cNvSpPr>
              <p:nvPr/>
            </p:nvSpPr>
            <p:spPr bwMode="auto">
              <a:xfrm rot="6240000">
                <a:off x="172" y="2264"/>
                <a:ext cx="98" cy="18"/>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5" name="Rectangle 22"/>
              <p:cNvSpPr>
                <a:spLocks/>
              </p:cNvSpPr>
              <p:nvPr/>
            </p:nvSpPr>
            <p:spPr bwMode="auto">
              <a:xfrm rot="5400000">
                <a:off x="513" y="2238"/>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6" name="Rectangle 23"/>
              <p:cNvSpPr>
                <a:spLocks/>
              </p:cNvSpPr>
              <p:nvPr/>
            </p:nvSpPr>
            <p:spPr bwMode="auto">
              <a:xfrm rot="5400000">
                <a:off x="470" y="2244"/>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7" name="Rectangle 24"/>
              <p:cNvSpPr>
                <a:spLocks/>
              </p:cNvSpPr>
              <p:nvPr/>
            </p:nvSpPr>
            <p:spPr bwMode="auto">
              <a:xfrm rot="5580000">
                <a:off x="428" y="2249"/>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8" name="Rectangle 25"/>
              <p:cNvSpPr>
                <a:spLocks/>
              </p:cNvSpPr>
              <p:nvPr/>
            </p:nvSpPr>
            <p:spPr bwMode="auto">
              <a:xfrm rot="5759999">
                <a:off x="383" y="2258"/>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39" name="Rectangle 26"/>
              <p:cNvSpPr>
                <a:spLocks/>
              </p:cNvSpPr>
              <p:nvPr/>
            </p:nvSpPr>
            <p:spPr bwMode="auto">
              <a:xfrm rot="4740000">
                <a:off x="732" y="2182"/>
                <a:ext cx="8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0" name="Rectangle 27"/>
              <p:cNvSpPr>
                <a:spLocks/>
              </p:cNvSpPr>
              <p:nvPr/>
            </p:nvSpPr>
            <p:spPr bwMode="auto">
              <a:xfrm rot="4919999">
                <a:off x="688" y="2190"/>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1" name="Rectangle 28"/>
              <p:cNvSpPr>
                <a:spLocks/>
              </p:cNvSpPr>
              <p:nvPr/>
            </p:nvSpPr>
            <p:spPr bwMode="auto">
              <a:xfrm rot="4919999">
                <a:off x="645" y="2210"/>
                <a:ext cx="90" cy="18"/>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2" name="Rectangle 29"/>
              <p:cNvSpPr>
                <a:spLocks/>
              </p:cNvSpPr>
              <p:nvPr/>
            </p:nvSpPr>
            <p:spPr bwMode="auto">
              <a:xfrm rot="5040000">
                <a:off x="604" y="2212"/>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3" name="Rectangle 30"/>
              <p:cNvSpPr>
                <a:spLocks/>
              </p:cNvSpPr>
              <p:nvPr/>
            </p:nvSpPr>
            <p:spPr bwMode="auto">
              <a:xfrm rot="3840000">
                <a:off x="941" y="2087"/>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4" name="Rectangle 31"/>
              <p:cNvSpPr>
                <a:spLocks/>
              </p:cNvSpPr>
              <p:nvPr/>
            </p:nvSpPr>
            <p:spPr bwMode="auto">
              <a:xfrm rot="3840000">
                <a:off x="898" y="2113"/>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5" name="Rectangle 32"/>
              <p:cNvSpPr>
                <a:spLocks/>
              </p:cNvSpPr>
              <p:nvPr/>
            </p:nvSpPr>
            <p:spPr bwMode="auto">
              <a:xfrm rot="4079999">
                <a:off x="859" y="2127"/>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6" name="Rectangle 33"/>
              <p:cNvSpPr>
                <a:spLocks/>
              </p:cNvSpPr>
              <p:nvPr/>
            </p:nvSpPr>
            <p:spPr bwMode="auto">
              <a:xfrm rot="4319999">
                <a:off x="815" y="2148"/>
                <a:ext cx="8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7" name="Rectangle 34"/>
              <p:cNvSpPr>
                <a:spLocks/>
              </p:cNvSpPr>
              <p:nvPr/>
            </p:nvSpPr>
            <p:spPr bwMode="auto">
              <a:xfrm rot="3360000">
                <a:off x="1135" y="1974"/>
                <a:ext cx="8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8" name="Rectangle 35"/>
              <p:cNvSpPr>
                <a:spLocks/>
              </p:cNvSpPr>
              <p:nvPr/>
            </p:nvSpPr>
            <p:spPr bwMode="auto">
              <a:xfrm rot="3360000">
                <a:off x="1095" y="1996"/>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49" name="Rectangle 36"/>
              <p:cNvSpPr>
                <a:spLocks/>
              </p:cNvSpPr>
              <p:nvPr/>
            </p:nvSpPr>
            <p:spPr bwMode="auto">
              <a:xfrm rot="3360000">
                <a:off x="1058" y="2022"/>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0" name="Rectangle 37"/>
              <p:cNvSpPr>
                <a:spLocks/>
              </p:cNvSpPr>
              <p:nvPr/>
            </p:nvSpPr>
            <p:spPr bwMode="auto">
              <a:xfrm rot="3840000">
                <a:off x="1016" y="2047"/>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1" name="Rectangle 38"/>
              <p:cNvSpPr>
                <a:spLocks/>
              </p:cNvSpPr>
              <p:nvPr/>
            </p:nvSpPr>
            <p:spPr bwMode="auto">
              <a:xfrm rot="2279999">
                <a:off x="1309" y="1840"/>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2" name="Rectangle 39"/>
              <p:cNvSpPr>
                <a:spLocks/>
              </p:cNvSpPr>
              <p:nvPr/>
            </p:nvSpPr>
            <p:spPr bwMode="auto">
              <a:xfrm rot="2279999">
                <a:off x="1275" y="1867"/>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3" name="Rectangle 40"/>
              <p:cNvSpPr>
                <a:spLocks/>
              </p:cNvSpPr>
              <p:nvPr/>
            </p:nvSpPr>
            <p:spPr bwMode="auto">
              <a:xfrm rot="2700000">
                <a:off x="1243" y="1894"/>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4" name="Rectangle 41"/>
              <p:cNvSpPr>
                <a:spLocks/>
              </p:cNvSpPr>
              <p:nvPr/>
            </p:nvSpPr>
            <p:spPr bwMode="auto">
              <a:xfrm rot="2700000">
                <a:off x="1206" y="1920"/>
                <a:ext cx="8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5" name="Rectangle 42"/>
              <p:cNvSpPr>
                <a:spLocks/>
              </p:cNvSpPr>
              <p:nvPr/>
            </p:nvSpPr>
            <p:spPr bwMode="auto">
              <a:xfrm rot="1500000">
                <a:off x="1457" y="1678"/>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6" name="Rectangle 43"/>
              <p:cNvSpPr>
                <a:spLocks/>
              </p:cNvSpPr>
              <p:nvPr/>
            </p:nvSpPr>
            <p:spPr bwMode="auto">
              <a:xfrm rot="1500000">
                <a:off x="1431" y="1712"/>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7" name="Rectangle 44"/>
              <p:cNvSpPr>
                <a:spLocks/>
              </p:cNvSpPr>
              <p:nvPr/>
            </p:nvSpPr>
            <p:spPr bwMode="auto">
              <a:xfrm rot="1800000">
                <a:off x="1404" y="1743"/>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8" name="Rectangle 45"/>
              <p:cNvSpPr>
                <a:spLocks/>
              </p:cNvSpPr>
              <p:nvPr/>
            </p:nvSpPr>
            <p:spPr bwMode="auto">
              <a:xfrm rot="1800000">
                <a:off x="1374" y="1779"/>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59" name="Rectangle 46"/>
              <p:cNvSpPr>
                <a:spLocks/>
              </p:cNvSpPr>
              <p:nvPr/>
            </p:nvSpPr>
            <p:spPr bwMode="auto">
              <a:xfrm rot="839999">
                <a:off x="1579" y="1510"/>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0" name="Rectangle 47"/>
              <p:cNvSpPr>
                <a:spLocks/>
              </p:cNvSpPr>
              <p:nvPr/>
            </p:nvSpPr>
            <p:spPr bwMode="auto">
              <a:xfrm rot="839999">
                <a:off x="1561" y="1543"/>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1" name="Rectangle 48"/>
              <p:cNvSpPr>
                <a:spLocks/>
              </p:cNvSpPr>
              <p:nvPr/>
            </p:nvSpPr>
            <p:spPr bwMode="auto">
              <a:xfrm rot="1320000">
                <a:off x="1541" y="1580"/>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2" name="Rectangle 49"/>
              <p:cNvSpPr>
                <a:spLocks/>
              </p:cNvSpPr>
              <p:nvPr/>
            </p:nvSpPr>
            <p:spPr bwMode="auto">
              <a:xfrm rot="1320000">
                <a:off x="1509" y="1610"/>
                <a:ext cx="9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3" name="Rectangle 50"/>
              <p:cNvSpPr>
                <a:spLocks/>
              </p:cNvSpPr>
              <p:nvPr/>
            </p:nvSpPr>
            <p:spPr bwMode="auto">
              <a:xfrm rot="479999">
                <a:off x="1663" y="1325"/>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4" name="Rectangle 51"/>
              <p:cNvSpPr>
                <a:spLocks/>
              </p:cNvSpPr>
              <p:nvPr/>
            </p:nvSpPr>
            <p:spPr bwMode="auto">
              <a:xfrm rot="539999">
                <a:off x="1649" y="1360"/>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5" name="Rectangle 52"/>
              <p:cNvSpPr>
                <a:spLocks/>
              </p:cNvSpPr>
              <p:nvPr/>
            </p:nvSpPr>
            <p:spPr bwMode="auto">
              <a:xfrm rot="720000">
                <a:off x="1637" y="1397"/>
                <a:ext cx="11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6" name="Rectangle 53"/>
              <p:cNvSpPr>
                <a:spLocks/>
              </p:cNvSpPr>
              <p:nvPr/>
            </p:nvSpPr>
            <p:spPr bwMode="auto">
              <a:xfrm rot="720000">
                <a:off x="1619" y="1437"/>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7" name="Rectangle 54"/>
              <p:cNvSpPr>
                <a:spLocks/>
              </p:cNvSpPr>
              <p:nvPr/>
            </p:nvSpPr>
            <p:spPr bwMode="auto">
              <a:xfrm rot="-299999">
                <a:off x="1718" y="1142"/>
                <a:ext cx="11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8" name="Rectangle 55"/>
              <p:cNvSpPr>
                <a:spLocks/>
              </p:cNvSpPr>
              <p:nvPr/>
            </p:nvSpPr>
            <p:spPr bwMode="auto">
              <a:xfrm>
                <a:off x="1704" y="1179"/>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69" name="Rectangle 56"/>
              <p:cNvSpPr>
                <a:spLocks/>
              </p:cNvSpPr>
              <p:nvPr/>
            </p:nvSpPr>
            <p:spPr bwMode="auto">
              <a:xfrm>
                <a:off x="1708" y="1214"/>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0" name="Rectangle 57"/>
              <p:cNvSpPr>
                <a:spLocks/>
              </p:cNvSpPr>
              <p:nvPr/>
            </p:nvSpPr>
            <p:spPr bwMode="auto">
              <a:xfrm rot="239999">
                <a:off x="1687" y="1252"/>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1" name="Rectangle 58"/>
              <p:cNvSpPr>
                <a:spLocks/>
              </p:cNvSpPr>
              <p:nvPr/>
            </p:nvSpPr>
            <p:spPr bwMode="auto">
              <a:xfrm rot="-660000">
                <a:off x="1730" y="955"/>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2" name="Rectangle 59"/>
              <p:cNvSpPr>
                <a:spLocks/>
              </p:cNvSpPr>
              <p:nvPr/>
            </p:nvSpPr>
            <p:spPr bwMode="auto">
              <a:xfrm rot="-480000">
                <a:off x="1731" y="992"/>
                <a:ext cx="12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3" name="Rectangle 60"/>
              <p:cNvSpPr>
                <a:spLocks/>
              </p:cNvSpPr>
              <p:nvPr/>
            </p:nvSpPr>
            <p:spPr bwMode="auto">
              <a:xfrm rot="-480000">
                <a:off x="1731" y="1026"/>
                <a:ext cx="123" cy="18"/>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4" name="Rectangle 61"/>
              <p:cNvSpPr>
                <a:spLocks/>
              </p:cNvSpPr>
              <p:nvPr/>
            </p:nvSpPr>
            <p:spPr bwMode="auto">
              <a:xfrm rot="-299999">
                <a:off x="1730" y="1064"/>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5" name="Rectangle 62"/>
              <p:cNvSpPr>
                <a:spLocks/>
              </p:cNvSpPr>
              <p:nvPr/>
            </p:nvSpPr>
            <p:spPr bwMode="auto">
              <a:xfrm rot="-1140000">
                <a:off x="1713" y="782"/>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6" name="Rectangle 63"/>
              <p:cNvSpPr>
                <a:spLocks/>
              </p:cNvSpPr>
              <p:nvPr/>
            </p:nvSpPr>
            <p:spPr bwMode="auto">
              <a:xfrm rot="-960000">
                <a:off x="1721" y="812"/>
                <a:ext cx="12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7" name="Rectangle 64"/>
              <p:cNvSpPr>
                <a:spLocks/>
              </p:cNvSpPr>
              <p:nvPr/>
            </p:nvSpPr>
            <p:spPr bwMode="auto">
              <a:xfrm rot="-960000">
                <a:off x="1724" y="846"/>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8" name="Rectangle 65"/>
              <p:cNvSpPr>
                <a:spLocks/>
              </p:cNvSpPr>
              <p:nvPr/>
            </p:nvSpPr>
            <p:spPr bwMode="auto">
              <a:xfrm rot="-779999">
                <a:off x="1730" y="884"/>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79" name="Rectangle 66"/>
              <p:cNvSpPr>
                <a:spLocks/>
              </p:cNvSpPr>
              <p:nvPr/>
            </p:nvSpPr>
            <p:spPr bwMode="auto">
              <a:xfrm rot="-1560000">
                <a:off x="1653" y="617"/>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0" name="Rectangle 67"/>
              <p:cNvSpPr>
                <a:spLocks/>
              </p:cNvSpPr>
              <p:nvPr/>
            </p:nvSpPr>
            <p:spPr bwMode="auto">
              <a:xfrm rot="-1319999">
                <a:off x="1669" y="652"/>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1" name="Rectangle 68"/>
              <p:cNvSpPr>
                <a:spLocks/>
              </p:cNvSpPr>
              <p:nvPr/>
            </p:nvSpPr>
            <p:spPr bwMode="auto">
              <a:xfrm rot="-1319999">
                <a:off x="1680" y="685"/>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2" name="Rectangle 69"/>
              <p:cNvSpPr>
                <a:spLocks/>
              </p:cNvSpPr>
              <p:nvPr/>
            </p:nvSpPr>
            <p:spPr bwMode="auto">
              <a:xfrm rot="-1319999">
                <a:off x="1694" y="713"/>
                <a:ext cx="12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3" name="Rectangle 70"/>
              <p:cNvSpPr>
                <a:spLocks/>
              </p:cNvSpPr>
              <p:nvPr/>
            </p:nvSpPr>
            <p:spPr bwMode="auto">
              <a:xfrm rot="-1920000">
                <a:off x="1562" y="476"/>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4" name="Rectangle 71"/>
              <p:cNvSpPr>
                <a:spLocks/>
              </p:cNvSpPr>
              <p:nvPr/>
            </p:nvSpPr>
            <p:spPr bwMode="auto">
              <a:xfrm rot="-1860000">
                <a:off x="1580" y="500"/>
                <a:ext cx="123" cy="18"/>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5" name="Rectangle 72"/>
              <p:cNvSpPr>
                <a:spLocks/>
              </p:cNvSpPr>
              <p:nvPr/>
            </p:nvSpPr>
            <p:spPr bwMode="auto">
              <a:xfrm rot="-1739999">
                <a:off x="1602" y="531"/>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6" name="Rectangle 73"/>
              <p:cNvSpPr>
                <a:spLocks/>
              </p:cNvSpPr>
              <p:nvPr/>
            </p:nvSpPr>
            <p:spPr bwMode="auto">
              <a:xfrm rot="-1739999">
                <a:off x="1620" y="556"/>
                <a:ext cx="12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7" name="Rectangle 74"/>
              <p:cNvSpPr>
                <a:spLocks/>
              </p:cNvSpPr>
              <p:nvPr/>
            </p:nvSpPr>
            <p:spPr bwMode="auto">
              <a:xfrm rot="-2460000">
                <a:off x="1438" y="348"/>
                <a:ext cx="12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8" name="Rectangle 75"/>
              <p:cNvSpPr>
                <a:spLocks/>
              </p:cNvSpPr>
              <p:nvPr/>
            </p:nvSpPr>
            <p:spPr bwMode="auto">
              <a:xfrm rot="-2460000">
                <a:off x="1468" y="375"/>
                <a:ext cx="12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89" name="Rectangle 76"/>
              <p:cNvSpPr>
                <a:spLocks/>
              </p:cNvSpPr>
              <p:nvPr/>
            </p:nvSpPr>
            <p:spPr bwMode="auto">
              <a:xfrm rot="-2460000">
                <a:off x="1490" y="399"/>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0" name="Rectangle 77"/>
              <p:cNvSpPr>
                <a:spLocks/>
              </p:cNvSpPr>
              <p:nvPr/>
            </p:nvSpPr>
            <p:spPr bwMode="auto">
              <a:xfrm rot="-2340000">
                <a:off x="1515" y="422"/>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1" name="AutoShape 78"/>
              <p:cNvSpPr>
                <a:spLocks/>
              </p:cNvSpPr>
              <p:nvPr/>
            </p:nvSpPr>
            <p:spPr bwMode="auto">
              <a:xfrm>
                <a:off x="687" y="384"/>
                <a:ext cx="256" cy="2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moveTo>
                      <a:pt x="0" y="20599"/>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592" name="Rectangle 79"/>
              <p:cNvSpPr>
                <a:spLocks/>
              </p:cNvSpPr>
              <p:nvPr/>
            </p:nvSpPr>
            <p:spPr bwMode="auto">
              <a:xfrm rot="6599999">
                <a:off x="-306" y="1199"/>
                <a:ext cx="174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3" name="Rectangle 80"/>
              <p:cNvSpPr>
                <a:spLocks/>
              </p:cNvSpPr>
              <p:nvPr/>
            </p:nvSpPr>
            <p:spPr bwMode="auto">
              <a:xfrm rot="239999">
                <a:off x="2" y="1213"/>
                <a:ext cx="146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4" name="Rectangle 81"/>
              <p:cNvSpPr>
                <a:spLocks/>
              </p:cNvSpPr>
              <p:nvPr/>
            </p:nvSpPr>
            <p:spPr bwMode="auto">
              <a:xfrm rot="-2940000">
                <a:off x="1287" y="253"/>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5" name="Rectangle 82"/>
              <p:cNvSpPr>
                <a:spLocks/>
              </p:cNvSpPr>
              <p:nvPr/>
            </p:nvSpPr>
            <p:spPr bwMode="auto">
              <a:xfrm rot="-2940000">
                <a:off x="1320" y="273"/>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6" name="Rectangle 83"/>
              <p:cNvSpPr>
                <a:spLocks/>
              </p:cNvSpPr>
              <p:nvPr/>
            </p:nvSpPr>
            <p:spPr bwMode="auto">
              <a:xfrm rot="-2940000">
                <a:off x="1353" y="289"/>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7" name="Rectangle 84"/>
              <p:cNvSpPr>
                <a:spLocks/>
              </p:cNvSpPr>
              <p:nvPr/>
            </p:nvSpPr>
            <p:spPr bwMode="auto">
              <a:xfrm rot="-2640000">
                <a:off x="1382" y="307"/>
                <a:ext cx="122"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8" name="Rectangle 85"/>
              <p:cNvSpPr>
                <a:spLocks/>
              </p:cNvSpPr>
              <p:nvPr/>
            </p:nvSpPr>
            <p:spPr bwMode="auto">
              <a:xfrm rot="-3660000">
                <a:off x="1117" y="188"/>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599" name="Rectangle 86"/>
              <p:cNvSpPr>
                <a:spLocks/>
              </p:cNvSpPr>
              <p:nvPr/>
            </p:nvSpPr>
            <p:spPr bwMode="auto">
              <a:xfrm rot="-3660000">
                <a:off x="1156" y="199"/>
                <a:ext cx="10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0" name="Rectangle 87"/>
              <p:cNvSpPr>
                <a:spLocks/>
              </p:cNvSpPr>
              <p:nvPr/>
            </p:nvSpPr>
            <p:spPr bwMode="auto">
              <a:xfrm rot="-3540000">
                <a:off x="1187" y="208"/>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1" name="Rectangle 88"/>
              <p:cNvSpPr>
                <a:spLocks/>
              </p:cNvSpPr>
              <p:nvPr/>
            </p:nvSpPr>
            <p:spPr bwMode="auto">
              <a:xfrm rot="-3240000">
                <a:off x="1223" y="225"/>
                <a:ext cx="11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2" name="Rectangle 89"/>
              <p:cNvSpPr>
                <a:spLocks/>
              </p:cNvSpPr>
              <p:nvPr/>
            </p:nvSpPr>
            <p:spPr bwMode="auto">
              <a:xfrm rot="-4320000">
                <a:off x="920" y="145"/>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3" name="Rectangle 90"/>
              <p:cNvSpPr>
                <a:spLocks/>
              </p:cNvSpPr>
              <p:nvPr/>
            </p:nvSpPr>
            <p:spPr bwMode="auto">
              <a:xfrm rot="-4260000">
                <a:off x="960" y="153"/>
                <a:ext cx="10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4" name="Rectangle 91"/>
              <p:cNvSpPr>
                <a:spLocks/>
              </p:cNvSpPr>
              <p:nvPr/>
            </p:nvSpPr>
            <p:spPr bwMode="auto">
              <a:xfrm rot="-4260000">
                <a:off x="1000" y="160"/>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5" name="Rectangle 92"/>
              <p:cNvSpPr>
                <a:spLocks/>
              </p:cNvSpPr>
              <p:nvPr/>
            </p:nvSpPr>
            <p:spPr bwMode="auto">
              <a:xfrm rot="-3960000">
                <a:off x="1047" y="165"/>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6" name="Rectangle 93"/>
              <p:cNvSpPr>
                <a:spLocks/>
              </p:cNvSpPr>
              <p:nvPr/>
            </p:nvSpPr>
            <p:spPr bwMode="auto">
              <a:xfrm rot="-4860000">
                <a:off x="712" y="142"/>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7" name="Rectangle 94"/>
              <p:cNvSpPr>
                <a:spLocks/>
              </p:cNvSpPr>
              <p:nvPr/>
            </p:nvSpPr>
            <p:spPr bwMode="auto">
              <a:xfrm rot="-4680000">
                <a:off x="756" y="140"/>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8" name="Rectangle 95"/>
              <p:cNvSpPr>
                <a:spLocks/>
              </p:cNvSpPr>
              <p:nvPr/>
            </p:nvSpPr>
            <p:spPr bwMode="auto">
              <a:xfrm rot="-4620000">
                <a:off x="798" y="137"/>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09" name="Rectangle 96"/>
              <p:cNvSpPr>
                <a:spLocks/>
              </p:cNvSpPr>
              <p:nvPr/>
            </p:nvSpPr>
            <p:spPr bwMode="auto">
              <a:xfrm rot="-4560000">
                <a:off x="843" y="137"/>
                <a:ext cx="10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0" name="Rectangle 97"/>
              <p:cNvSpPr>
                <a:spLocks/>
              </p:cNvSpPr>
              <p:nvPr/>
            </p:nvSpPr>
            <p:spPr bwMode="auto">
              <a:xfrm rot="-5220000">
                <a:off x="501" y="171"/>
                <a:ext cx="9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1" name="Rectangle 98"/>
              <p:cNvSpPr>
                <a:spLocks/>
              </p:cNvSpPr>
              <p:nvPr/>
            </p:nvSpPr>
            <p:spPr bwMode="auto">
              <a:xfrm rot="-5340000">
                <a:off x="545" y="162"/>
                <a:ext cx="98" cy="18"/>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2" name="Rectangle 99"/>
              <p:cNvSpPr>
                <a:spLocks/>
              </p:cNvSpPr>
              <p:nvPr/>
            </p:nvSpPr>
            <p:spPr bwMode="auto">
              <a:xfrm rot="-5280000">
                <a:off x="593" y="156"/>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3" name="Rectangle 100"/>
              <p:cNvSpPr>
                <a:spLocks/>
              </p:cNvSpPr>
              <p:nvPr/>
            </p:nvSpPr>
            <p:spPr bwMode="auto">
              <a:xfrm rot="-5160000">
                <a:off x="636" y="150"/>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4" name="Rectangle 101"/>
              <p:cNvSpPr>
                <a:spLocks/>
              </p:cNvSpPr>
              <p:nvPr/>
            </p:nvSpPr>
            <p:spPr bwMode="auto">
              <a:xfrm rot="-6120000">
                <a:off x="290" y="234"/>
                <a:ext cx="8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5" name="Rectangle 102"/>
              <p:cNvSpPr>
                <a:spLocks/>
              </p:cNvSpPr>
              <p:nvPr/>
            </p:nvSpPr>
            <p:spPr bwMode="auto">
              <a:xfrm rot="-6240000">
                <a:off x="334" y="218"/>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6" name="Rectangle 103"/>
              <p:cNvSpPr>
                <a:spLocks/>
              </p:cNvSpPr>
              <p:nvPr/>
            </p:nvSpPr>
            <p:spPr bwMode="auto">
              <a:xfrm rot="-6120000">
                <a:off x="375" y="204"/>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7" name="Rectangle 104"/>
              <p:cNvSpPr>
                <a:spLocks/>
              </p:cNvSpPr>
              <p:nvPr/>
            </p:nvSpPr>
            <p:spPr bwMode="auto">
              <a:xfrm rot="-5940000">
                <a:off x="414" y="187"/>
                <a:ext cx="9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8" name="Rectangle 105"/>
              <p:cNvSpPr>
                <a:spLocks/>
              </p:cNvSpPr>
              <p:nvPr/>
            </p:nvSpPr>
            <p:spPr bwMode="auto">
              <a:xfrm rot="-7380000">
                <a:off x="5" y="361"/>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19" name="Rectangle 106"/>
              <p:cNvSpPr>
                <a:spLocks/>
              </p:cNvSpPr>
              <p:nvPr/>
            </p:nvSpPr>
            <p:spPr bwMode="auto">
              <a:xfrm rot="-7139999">
                <a:off x="89" y="315"/>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0" name="Rectangle 107"/>
              <p:cNvSpPr>
                <a:spLocks/>
              </p:cNvSpPr>
              <p:nvPr/>
            </p:nvSpPr>
            <p:spPr bwMode="auto">
              <a:xfrm rot="-6780000">
                <a:off x="127" y="295"/>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1" name="Rectangle 108"/>
              <p:cNvSpPr>
                <a:spLocks/>
              </p:cNvSpPr>
              <p:nvPr/>
            </p:nvSpPr>
            <p:spPr bwMode="auto">
              <a:xfrm rot="-6780000">
                <a:off x="166" y="282"/>
                <a:ext cx="8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2" name="Rectangle 109"/>
              <p:cNvSpPr>
                <a:spLocks/>
              </p:cNvSpPr>
              <p:nvPr/>
            </p:nvSpPr>
            <p:spPr bwMode="auto">
              <a:xfrm rot="-6480000">
                <a:off x="210" y="261"/>
                <a:ext cx="90"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3" name="Rectangle 110"/>
              <p:cNvSpPr>
                <a:spLocks/>
              </p:cNvSpPr>
              <p:nvPr/>
            </p:nvSpPr>
            <p:spPr bwMode="auto">
              <a:xfrm rot="-1860000">
                <a:off x="-3" y="1521"/>
                <a:ext cx="10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4" name="Rectangle 111"/>
              <p:cNvSpPr>
                <a:spLocks/>
              </p:cNvSpPr>
              <p:nvPr/>
            </p:nvSpPr>
            <p:spPr bwMode="auto">
              <a:xfrm rot="3300000">
                <a:off x="722" y="1684"/>
                <a:ext cx="344"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5" name="Rectangle 112"/>
              <p:cNvSpPr>
                <a:spLocks/>
              </p:cNvSpPr>
              <p:nvPr/>
            </p:nvSpPr>
            <p:spPr bwMode="auto">
              <a:xfrm rot="3300000">
                <a:off x="45" y="718"/>
                <a:ext cx="345"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6" name="Rectangle 113"/>
              <p:cNvSpPr>
                <a:spLocks/>
              </p:cNvSpPr>
              <p:nvPr/>
            </p:nvSpPr>
            <p:spPr bwMode="auto">
              <a:xfrm rot="-1860000">
                <a:off x="992" y="792"/>
                <a:ext cx="451"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7" name="Rectangle 114"/>
              <p:cNvSpPr>
                <a:spLocks/>
              </p:cNvSpPr>
              <p:nvPr/>
            </p:nvSpPr>
            <p:spPr bwMode="auto">
              <a:xfrm rot="5880000">
                <a:off x="280" y="2306"/>
                <a:ext cx="196" cy="18"/>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8" name="Rectangle 115"/>
              <p:cNvSpPr>
                <a:spLocks/>
              </p:cNvSpPr>
              <p:nvPr/>
            </p:nvSpPr>
            <p:spPr bwMode="auto">
              <a:xfrm rot="6659999">
                <a:off x="59" y="2307"/>
                <a:ext cx="20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29" name="Rectangle 116"/>
              <p:cNvSpPr>
                <a:spLocks/>
              </p:cNvSpPr>
              <p:nvPr/>
            </p:nvSpPr>
            <p:spPr bwMode="auto">
              <a:xfrm rot="5219999">
                <a:off x="510" y="2274"/>
                <a:ext cx="18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0" name="Rectangle 117"/>
              <p:cNvSpPr>
                <a:spLocks/>
              </p:cNvSpPr>
              <p:nvPr/>
            </p:nvSpPr>
            <p:spPr bwMode="auto">
              <a:xfrm rot="4500000">
                <a:off x="739" y="2210"/>
                <a:ext cx="18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1" name="Rectangle 118"/>
              <p:cNvSpPr>
                <a:spLocks/>
              </p:cNvSpPr>
              <p:nvPr/>
            </p:nvSpPr>
            <p:spPr bwMode="auto">
              <a:xfrm rot="3779999">
                <a:off x="950" y="2111"/>
                <a:ext cx="18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2" name="Rectangle 119"/>
              <p:cNvSpPr>
                <a:spLocks/>
              </p:cNvSpPr>
              <p:nvPr/>
            </p:nvSpPr>
            <p:spPr bwMode="auto">
              <a:xfrm rot="3060000">
                <a:off x="1152" y="1983"/>
                <a:ext cx="18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3" name="Rectangle 120"/>
              <p:cNvSpPr>
                <a:spLocks/>
              </p:cNvSpPr>
              <p:nvPr/>
            </p:nvSpPr>
            <p:spPr bwMode="auto">
              <a:xfrm rot="2100000">
                <a:off x="1330" y="1833"/>
                <a:ext cx="18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4" name="Rectangle 121"/>
              <p:cNvSpPr>
                <a:spLocks/>
              </p:cNvSpPr>
              <p:nvPr/>
            </p:nvSpPr>
            <p:spPr bwMode="auto">
              <a:xfrm rot="-7139999">
                <a:off x="-29" y="303"/>
                <a:ext cx="18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5" name="Rectangle 122"/>
              <p:cNvSpPr>
                <a:spLocks/>
              </p:cNvSpPr>
              <p:nvPr/>
            </p:nvSpPr>
            <p:spPr bwMode="auto">
              <a:xfrm rot="-6420000">
                <a:off x="190" y="198"/>
                <a:ext cx="18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6" name="Rectangle 123"/>
              <p:cNvSpPr>
                <a:spLocks/>
              </p:cNvSpPr>
              <p:nvPr/>
            </p:nvSpPr>
            <p:spPr bwMode="auto">
              <a:xfrm rot="-4980000">
                <a:off x="632" y="100"/>
                <a:ext cx="19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7" name="Rectangle 124"/>
              <p:cNvSpPr>
                <a:spLocks/>
              </p:cNvSpPr>
              <p:nvPr/>
            </p:nvSpPr>
            <p:spPr bwMode="auto">
              <a:xfrm rot="-4320000">
                <a:off x="845" y="95"/>
                <a:ext cx="21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8" name="Rectangle 125"/>
              <p:cNvSpPr>
                <a:spLocks/>
              </p:cNvSpPr>
              <p:nvPr/>
            </p:nvSpPr>
            <p:spPr bwMode="auto">
              <a:xfrm rot="-3660000">
                <a:off x="1048" y="131"/>
                <a:ext cx="221"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39" name="Rectangle 126"/>
              <p:cNvSpPr>
                <a:spLocks/>
              </p:cNvSpPr>
              <p:nvPr/>
            </p:nvSpPr>
            <p:spPr bwMode="auto">
              <a:xfrm rot="-3179999">
                <a:off x="1233" y="193"/>
                <a:ext cx="23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0" name="Rectangle 127"/>
              <p:cNvSpPr>
                <a:spLocks/>
              </p:cNvSpPr>
              <p:nvPr/>
            </p:nvSpPr>
            <p:spPr bwMode="auto">
              <a:xfrm rot="-2640000">
                <a:off x="1395" y="290"/>
                <a:ext cx="23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1" name="Rectangle 128"/>
              <p:cNvSpPr>
                <a:spLocks/>
              </p:cNvSpPr>
              <p:nvPr/>
            </p:nvSpPr>
            <p:spPr bwMode="auto">
              <a:xfrm rot="-2219999">
                <a:off x="1524" y="416"/>
                <a:ext cx="24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2" name="Rectangle 129"/>
              <p:cNvSpPr>
                <a:spLocks/>
              </p:cNvSpPr>
              <p:nvPr/>
            </p:nvSpPr>
            <p:spPr bwMode="auto">
              <a:xfrm rot="-1739999">
                <a:off x="1627" y="562"/>
                <a:ext cx="23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3" name="Rectangle 130"/>
              <p:cNvSpPr>
                <a:spLocks/>
              </p:cNvSpPr>
              <p:nvPr/>
            </p:nvSpPr>
            <p:spPr bwMode="auto">
              <a:xfrm rot="-1200000">
                <a:off x="1700" y="729"/>
                <a:ext cx="237"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4" name="Rectangle 131"/>
              <p:cNvSpPr>
                <a:spLocks/>
              </p:cNvSpPr>
              <p:nvPr/>
            </p:nvSpPr>
            <p:spPr bwMode="auto">
              <a:xfrm rot="-779999">
                <a:off x="1728" y="901"/>
                <a:ext cx="23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5" name="Rectangle 132"/>
              <p:cNvSpPr>
                <a:spLocks/>
              </p:cNvSpPr>
              <p:nvPr/>
            </p:nvSpPr>
            <p:spPr bwMode="auto">
              <a:xfrm rot="-299999">
                <a:off x="1721" y="1099"/>
                <a:ext cx="238"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6" name="Rectangle 133"/>
              <p:cNvSpPr>
                <a:spLocks/>
              </p:cNvSpPr>
              <p:nvPr/>
            </p:nvSpPr>
            <p:spPr bwMode="auto">
              <a:xfrm rot="720000">
                <a:off x="1598" y="1485"/>
                <a:ext cx="213"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7" name="Rectangle 134"/>
              <p:cNvSpPr>
                <a:spLocks/>
              </p:cNvSpPr>
              <p:nvPr/>
            </p:nvSpPr>
            <p:spPr bwMode="auto">
              <a:xfrm rot="1500000">
                <a:off x="1477" y="1666"/>
                <a:ext cx="19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48" name="AutoShape 135"/>
              <p:cNvSpPr>
                <a:spLocks/>
              </p:cNvSpPr>
              <p:nvPr/>
            </p:nvSpPr>
            <p:spPr bwMode="auto">
              <a:xfrm>
                <a:off x="1205" y="1202"/>
                <a:ext cx="290" cy="1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moveTo>
                      <a:pt x="17788" y="21600"/>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49" name="AutoShape 136"/>
              <p:cNvSpPr>
                <a:spLocks/>
              </p:cNvSpPr>
              <p:nvPr/>
            </p:nvSpPr>
            <p:spPr bwMode="auto">
              <a:xfrm>
                <a:off x="23" y="610"/>
                <a:ext cx="128" cy="1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5840" y="9969"/>
                    </a:moveTo>
                    <a:lnTo>
                      <a:pt x="15840" y="9969"/>
                    </a:ln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moveTo>
                      <a:pt x="15840" y="9969"/>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50" name="AutoShape 137"/>
              <p:cNvSpPr>
                <a:spLocks/>
              </p:cNvSpPr>
              <p:nvPr/>
            </p:nvSpPr>
            <p:spPr bwMode="auto">
              <a:xfrm>
                <a:off x="134" y="509"/>
                <a:ext cx="144" cy="1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moveTo>
                      <a:pt x="11549" y="21600"/>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51" name="AutoShape 138"/>
              <p:cNvSpPr>
                <a:spLocks/>
              </p:cNvSpPr>
              <p:nvPr/>
            </p:nvSpPr>
            <p:spPr bwMode="auto">
              <a:xfrm>
                <a:off x="959" y="1719"/>
                <a:ext cx="118" cy="1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moveTo>
                      <a:pt x="9369" y="21600"/>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52" name="AutoShape 139"/>
              <p:cNvSpPr>
                <a:spLocks/>
              </p:cNvSpPr>
              <p:nvPr/>
            </p:nvSpPr>
            <p:spPr bwMode="auto">
              <a:xfrm>
                <a:off x="1333" y="695"/>
                <a:ext cx="128" cy="10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moveTo>
                      <a:pt x="21600" y="9000"/>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53" name="AutoShape 140"/>
              <p:cNvSpPr>
                <a:spLocks/>
              </p:cNvSpPr>
              <p:nvPr/>
            </p:nvSpPr>
            <p:spPr bwMode="auto">
              <a:xfrm>
                <a:off x="1273" y="601"/>
                <a:ext cx="12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0080" y="15429"/>
                    </a:moveTo>
                    <a:lnTo>
                      <a:pt x="10080" y="15429"/>
                    </a:ln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moveTo>
                      <a:pt x="10080" y="15429"/>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54" name="AutoShape 141"/>
              <p:cNvSpPr>
                <a:spLocks/>
              </p:cNvSpPr>
              <p:nvPr/>
            </p:nvSpPr>
            <p:spPr bwMode="auto">
              <a:xfrm>
                <a:off x="6" y="2196"/>
                <a:ext cx="9" cy="1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21600" y="0"/>
                    </a:lnTo>
                    <a:lnTo>
                      <a:pt x="0" y="0"/>
                    </a:lnTo>
                    <a:lnTo>
                      <a:pt x="0" y="21600"/>
                    </a:lnTo>
                    <a:lnTo>
                      <a:pt x="21600" y="0"/>
                    </a:lnTo>
                    <a:close/>
                    <a:moveTo>
                      <a:pt x="21600" y="0"/>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55" name="AutoShape 142"/>
              <p:cNvSpPr>
                <a:spLocks/>
              </p:cNvSpPr>
              <p:nvPr/>
            </p:nvSpPr>
            <p:spPr bwMode="auto">
              <a:xfrm>
                <a:off x="6" y="372"/>
                <a:ext cx="43" cy="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12960" y="21600"/>
                    </a:moveTo>
                    <a:lnTo>
                      <a:pt x="12960" y="21600"/>
                    </a:lnTo>
                    <a:lnTo>
                      <a:pt x="21600" y="18900"/>
                    </a:lnTo>
                    <a:lnTo>
                      <a:pt x="0" y="0"/>
                    </a:lnTo>
                    <a:lnTo>
                      <a:pt x="0" y="10800"/>
                    </a:lnTo>
                    <a:lnTo>
                      <a:pt x="12960" y="21600"/>
                    </a:lnTo>
                    <a:close/>
                    <a:moveTo>
                      <a:pt x="12960" y="21600"/>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56" name="AutoShape 143"/>
              <p:cNvSpPr>
                <a:spLocks/>
              </p:cNvSpPr>
              <p:nvPr/>
            </p:nvSpPr>
            <p:spPr bwMode="auto">
              <a:xfrm>
                <a:off x="6" y="2204"/>
                <a:ext cx="48" cy="9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14400" y="0"/>
                    </a:lnTo>
                    <a:lnTo>
                      <a:pt x="0" y="11782"/>
                    </a:lnTo>
                    <a:lnTo>
                      <a:pt x="0" y="21600"/>
                    </a:lnTo>
                    <a:lnTo>
                      <a:pt x="21600" y="0"/>
                    </a:lnTo>
                    <a:close/>
                    <a:moveTo>
                      <a:pt x="21600" y="0"/>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57" name="Rectangle 144"/>
              <p:cNvSpPr>
                <a:spLocks/>
              </p:cNvSpPr>
              <p:nvPr/>
            </p:nvSpPr>
            <p:spPr bwMode="auto">
              <a:xfrm rot="239999">
                <a:off x="1670" y="1291"/>
                <a:ext cx="229"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58" name="Rectangle 145"/>
              <p:cNvSpPr>
                <a:spLocks/>
              </p:cNvSpPr>
              <p:nvPr/>
            </p:nvSpPr>
            <p:spPr bwMode="auto">
              <a:xfrm rot="-5580000">
                <a:off x="408" y="131"/>
                <a:ext cx="196" cy="17"/>
              </a:xfrm>
              <a:prstGeom prst="rect">
                <a:avLst/>
              </a:prstGeom>
              <a:solidFill>
                <a:srgbClr val="5B5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ja-JP" altLang="en-US"/>
              </a:p>
            </p:txBody>
          </p:sp>
          <p:sp>
            <p:nvSpPr>
              <p:cNvPr id="235659" name="AutoShape 146"/>
              <p:cNvSpPr>
                <a:spLocks/>
              </p:cNvSpPr>
              <p:nvPr/>
            </p:nvSpPr>
            <p:spPr bwMode="auto">
              <a:xfrm>
                <a:off x="194" y="1822"/>
                <a:ext cx="201" cy="217"/>
              </a:xfrm>
              <a:custGeom>
                <a:avLst/>
                <a:gdLst>
                  <a:gd name="T0" fmla="*/ 0 w 21194"/>
                  <a:gd name="T1" fmla="*/ 0 h 21419"/>
                  <a:gd name="T2" fmla="*/ 0 w 21194"/>
                  <a:gd name="T3" fmla="*/ 0 h 21419"/>
                  <a:gd name="T4" fmla="*/ 0 w 21194"/>
                  <a:gd name="T5" fmla="*/ 0 h 21419"/>
                  <a:gd name="T6" fmla="*/ 0 w 21194"/>
                  <a:gd name="T7" fmla="*/ 0 h 21419"/>
                  <a:gd name="T8" fmla="*/ 0 w 21194"/>
                  <a:gd name="T9" fmla="*/ 0 h 21419"/>
                  <a:gd name="T10" fmla="*/ 0 w 21194"/>
                  <a:gd name="T11" fmla="*/ 0 h 21419"/>
                  <a:gd name="T12" fmla="*/ 0 w 21194"/>
                  <a:gd name="T13" fmla="*/ 0 h 21419"/>
                  <a:gd name="T14" fmla="*/ 0 w 21194"/>
                  <a:gd name="T15" fmla="*/ 0 h 21419"/>
                  <a:gd name="T16" fmla="*/ 0 w 21194"/>
                  <a:gd name="T17" fmla="*/ 0 h 21419"/>
                  <a:gd name="T18" fmla="*/ 0 w 21194"/>
                  <a:gd name="T19" fmla="*/ 0 h 21419"/>
                  <a:gd name="T20" fmla="*/ 0 w 21194"/>
                  <a:gd name="T21" fmla="*/ 0 h 21419"/>
                  <a:gd name="T22" fmla="*/ 0 w 21194"/>
                  <a:gd name="T23" fmla="*/ 0 h 21419"/>
                  <a:gd name="T24" fmla="*/ 0 w 21194"/>
                  <a:gd name="T25" fmla="*/ 0 h 214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94" h="21419">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moveTo>
                      <a:pt x="0" y="14125"/>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60" name="AutoShape 147"/>
              <p:cNvSpPr>
                <a:spLocks/>
              </p:cNvSpPr>
              <p:nvPr/>
            </p:nvSpPr>
            <p:spPr bwMode="auto">
              <a:xfrm rot="-2880000">
                <a:off x="875" y="1789"/>
                <a:ext cx="95" cy="98"/>
              </a:xfrm>
              <a:custGeom>
                <a:avLst/>
                <a:gdLst>
                  <a:gd name="T0" fmla="*/ 0 w 21194"/>
                  <a:gd name="T1" fmla="*/ 0 h 21419"/>
                  <a:gd name="T2" fmla="*/ 0 w 21194"/>
                  <a:gd name="T3" fmla="*/ 0 h 21419"/>
                  <a:gd name="T4" fmla="*/ 0 w 21194"/>
                  <a:gd name="T5" fmla="*/ 0 h 21419"/>
                  <a:gd name="T6" fmla="*/ 0 w 21194"/>
                  <a:gd name="T7" fmla="*/ 0 h 21419"/>
                  <a:gd name="T8" fmla="*/ 0 w 21194"/>
                  <a:gd name="T9" fmla="*/ 0 h 21419"/>
                  <a:gd name="T10" fmla="*/ 0 w 21194"/>
                  <a:gd name="T11" fmla="*/ 0 h 21419"/>
                  <a:gd name="T12" fmla="*/ 0 w 21194"/>
                  <a:gd name="T13" fmla="*/ 0 h 21419"/>
                  <a:gd name="T14" fmla="*/ 0 w 21194"/>
                  <a:gd name="T15" fmla="*/ 0 h 21419"/>
                  <a:gd name="T16" fmla="*/ 0 w 21194"/>
                  <a:gd name="T17" fmla="*/ 0 h 21419"/>
                  <a:gd name="T18" fmla="*/ 0 w 21194"/>
                  <a:gd name="T19" fmla="*/ 0 h 21419"/>
                  <a:gd name="T20" fmla="*/ 0 w 21194"/>
                  <a:gd name="T21" fmla="*/ 0 h 21419"/>
                  <a:gd name="T22" fmla="*/ 0 w 21194"/>
                  <a:gd name="T23" fmla="*/ 0 h 21419"/>
                  <a:gd name="T24" fmla="*/ 0 w 21194"/>
                  <a:gd name="T25" fmla="*/ 0 h 214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94" h="21419">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moveTo>
                      <a:pt x="0" y="14125"/>
                    </a:moveTo>
                  </a:path>
                </a:pathLst>
              </a:custGeom>
              <a:solidFill>
                <a:srgbClr val="5B5D6B"/>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61" name="AutoShape 148"/>
              <p:cNvSpPr>
                <a:spLocks/>
              </p:cNvSpPr>
              <p:nvPr/>
            </p:nvSpPr>
            <p:spPr bwMode="auto">
              <a:xfrm>
                <a:off x="330" y="298"/>
                <a:ext cx="495" cy="18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17814" y="9883"/>
                    </a:lnTo>
                    <a:lnTo>
                      <a:pt x="21600" y="21600"/>
                    </a:lnTo>
                    <a:lnTo>
                      <a:pt x="3352" y="11479"/>
                    </a:lnTo>
                    <a:lnTo>
                      <a:pt x="0" y="0"/>
                    </a:lnTo>
                    <a:close/>
                    <a:moveTo>
                      <a:pt x="0" y="0"/>
                    </a:moveTo>
                  </a:path>
                </a:pathLst>
              </a:custGeom>
              <a:gradFill rotWithShape="0">
                <a:gsLst>
                  <a:gs pos="0">
                    <a:srgbClr val="5B5D6B"/>
                  </a:gs>
                  <a:gs pos="100000">
                    <a:srgbClr val="585A68"/>
                  </a:gs>
                </a:gsLst>
                <a:lin ang="18900000" scaled="1"/>
              </a:gra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ja-JP" altLang="en-US"/>
              </a:p>
            </p:txBody>
          </p:sp>
          <p:sp>
            <p:nvSpPr>
              <p:cNvPr id="235662" name="Oval 149"/>
              <p:cNvSpPr>
                <a:spLocks/>
              </p:cNvSpPr>
              <p:nvPr/>
            </p:nvSpPr>
            <p:spPr bwMode="auto">
              <a:xfrm rot="-1680000">
                <a:off x="417" y="1072"/>
                <a:ext cx="314" cy="247"/>
              </a:xfrm>
              <a:prstGeom prst="ellipse">
                <a:avLst/>
              </a:prstGeom>
              <a:gradFill rotWithShape="0">
                <a:gsLst>
                  <a:gs pos="0">
                    <a:srgbClr val="535561"/>
                  </a:gs>
                  <a:gs pos="50000">
                    <a:srgbClr val="5B5D6B"/>
                  </a:gs>
                  <a:gs pos="100000">
                    <a:srgbClr val="535561"/>
                  </a:gs>
                </a:gsLst>
                <a:lin ang="1722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grpSp>
      </p:grpSp>
      <p:sp>
        <p:nvSpPr>
          <p:cNvPr id="26776" name="Rectangle 152"/>
          <p:cNvSpPr>
            <a:spLocks noGrp="1" noChangeArrowheads="1"/>
          </p:cNvSpPr>
          <p:nvPr>
            <p:ph type="title"/>
          </p:nvPr>
        </p:nvSpPr>
        <p:spPr bwMode="auto">
          <a:xfrm>
            <a:off x="428625" y="0"/>
            <a:ext cx="12145963" cy="227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08599" bIns="50800" numCol="1" anchor="ctr" anchorCtr="0" compatLnSpc="1">
            <a:prstTxWarp prst="textNoShape">
              <a:avLst/>
            </a:prstTxWarp>
          </a:bodyPr>
          <a:lstStyle/>
          <a:p>
            <a:pPr lvl="0"/>
            <a:r>
              <a:rPr lang="en-US" altLang="ja-JP">
                <a:sym typeface="Tahoma" charset="0"/>
              </a:rPr>
              <a:t>Click to edit Master title style</a:t>
            </a:r>
          </a:p>
        </p:txBody>
      </p:sp>
      <p:sp>
        <p:nvSpPr>
          <p:cNvPr id="26777" name="Rectangle 153"/>
          <p:cNvSpPr>
            <a:spLocks noGrp="1" noChangeArrowheads="1"/>
          </p:cNvSpPr>
          <p:nvPr>
            <p:ph type="body" idx="1"/>
          </p:nvPr>
        </p:nvSpPr>
        <p:spPr bwMode="auto">
          <a:xfrm>
            <a:off x="428625" y="2273300"/>
            <a:ext cx="12145963" cy="748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08599" bIns="50800" numCol="1" anchor="t" anchorCtr="0" compatLnSpc="1">
            <a:prstTxWarp prst="textNoShape">
              <a:avLst/>
            </a:prstTxWarp>
          </a:bodyPr>
          <a:lstStyle/>
          <a:p>
            <a:pPr lvl="0"/>
            <a:r>
              <a:rPr lang="en-US" altLang="ja-JP">
                <a:sym typeface="Tahoma" charset="0"/>
              </a:rPr>
              <a:t>Click to edit Master text styles</a:t>
            </a:r>
          </a:p>
          <a:p>
            <a:pPr lvl="1"/>
            <a:r>
              <a:rPr lang="en-US" altLang="ja-JP">
                <a:sym typeface="Tahoma" charset="0"/>
              </a:rPr>
              <a:t>Second level</a:t>
            </a:r>
          </a:p>
          <a:p>
            <a:pPr lvl="2"/>
            <a:r>
              <a:rPr lang="en-US" altLang="ja-JP">
                <a:sym typeface="Tahoma" charset="0"/>
              </a:rPr>
              <a:t>Third level</a:t>
            </a:r>
          </a:p>
          <a:p>
            <a:pPr lvl="3"/>
            <a:r>
              <a:rPr lang="en-US" altLang="ja-JP">
                <a:sym typeface="Tahoma" charset="0"/>
              </a:rPr>
              <a:t>Fourth level</a:t>
            </a:r>
          </a:p>
          <a:p>
            <a:pPr lvl="4"/>
            <a:r>
              <a:rPr lang="en-US" altLang="ja-JP">
                <a:sym typeface="Tahoma" charset="0"/>
              </a:rPr>
              <a:t>Fifth level</a:t>
            </a:r>
          </a:p>
        </p:txBody>
      </p:sp>
      <p:sp>
        <p:nvSpPr>
          <p:cNvPr id="26778" name="Text Box 154"/>
          <p:cNvSpPr txBox="1">
            <a:spLocks noGrp="1" noChangeArrowheads="1"/>
          </p:cNvSpPr>
          <p:nvPr>
            <p:ph type="sldNum" sz="quarter" idx="4"/>
          </p:nvPr>
        </p:nvSpPr>
        <p:spPr bwMode="auto">
          <a:xfrm>
            <a:off x="12579350" y="9296400"/>
            <a:ext cx="3127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defRPr kumimoji="0" sz="1400">
                <a:solidFill>
                  <a:schemeClr val="tx1"/>
                </a:solidFill>
                <a:latin typeface="Arial" charset="0"/>
                <a:ea typeface="ヒラギノ角ゴ Pro W3" charset="0"/>
                <a:cs typeface="Arial" charset="0"/>
                <a:sym typeface="Arial"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defRPr/>
            </a:pPr>
            <a:fld id="{C23C2A1A-CFB9-1445-933D-0C95FFD1562E}"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ransition xmlns:p14="http://schemas.microsoft.com/office/powerpoint/2010/main"/>
  <p:hf hdr="0" ftr="0" dt="0"/>
  <p:txStyles>
    <p:titleStyle>
      <a:lvl1pPr marL="6350" indent="-6350" algn="ctr" rtl="0" fontAlgn="base">
        <a:spcBef>
          <a:spcPct val="0"/>
        </a:spcBef>
        <a:spcAft>
          <a:spcPct val="0"/>
        </a:spcAft>
        <a:defRPr kumimoji="1" sz="6000">
          <a:solidFill>
            <a:srgbClr val="FFFFCC"/>
          </a:solidFill>
          <a:latin typeface="+mj-lt"/>
          <a:ea typeface="+mj-ea"/>
          <a:cs typeface="+mj-cs"/>
          <a:sym typeface="Tahoma" charset="0"/>
        </a:defRPr>
      </a:lvl1pPr>
      <a:lvl2pPr marL="6350" indent="-6350" algn="ctr" rtl="0" fontAlgn="base">
        <a:spcBef>
          <a:spcPct val="0"/>
        </a:spcBef>
        <a:spcAft>
          <a:spcPct val="0"/>
        </a:spcAft>
        <a:defRPr kumimoji="1" sz="6000">
          <a:solidFill>
            <a:srgbClr val="FFFFCC"/>
          </a:solidFill>
          <a:latin typeface="Tahoma" charset="0"/>
          <a:ea typeface="ヒラギノ角ゴ ProN W3" charset="0"/>
          <a:cs typeface="ヒラギノ角ゴ ProN W3" charset="0"/>
          <a:sym typeface="Tahoma" charset="0"/>
        </a:defRPr>
      </a:lvl2pPr>
      <a:lvl3pPr marL="6350" indent="-6350" algn="ctr" rtl="0" fontAlgn="base">
        <a:spcBef>
          <a:spcPct val="0"/>
        </a:spcBef>
        <a:spcAft>
          <a:spcPct val="0"/>
        </a:spcAft>
        <a:defRPr kumimoji="1" sz="6000">
          <a:solidFill>
            <a:srgbClr val="FFFFCC"/>
          </a:solidFill>
          <a:latin typeface="Tahoma" charset="0"/>
          <a:ea typeface="ヒラギノ角ゴ ProN W3" charset="0"/>
          <a:cs typeface="ヒラギノ角ゴ ProN W3" charset="0"/>
          <a:sym typeface="Tahoma" charset="0"/>
        </a:defRPr>
      </a:lvl3pPr>
      <a:lvl4pPr marL="6350" indent="-6350" algn="ctr" rtl="0" fontAlgn="base">
        <a:spcBef>
          <a:spcPct val="0"/>
        </a:spcBef>
        <a:spcAft>
          <a:spcPct val="0"/>
        </a:spcAft>
        <a:defRPr kumimoji="1" sz="6000">
          <a:solidFill>
            <a:srgbClr val="FFFFCC"/>
          </a:solidFill>
          <a:latin typeface="Tahoma" charset="0"/>
          <a:ea typeface="ヒラギノ角ゴ ProN W3" charset="0"/>
          <a:cs typeface="ヒラギノ角ゴ ProN W3" charset="0"/>
          <a:sym typeface="Tahoma" charset="0"/>
        </a:defRPr>
      </a:lvl4pPr>
      <a:lvl5pPr marL="6350" indent="-6350" algn="ctr" rtl="0" fontAlgn="base">
        <a:spcBef>
          <a:spcPct val="0"/>
        </a:spcBef>
        <a:spcAft>
          <a:spcPct val="0"/>
        </a:spcAft>
        <a:defRPr kumimoji="1" sz="6000">
          <a:solidFill>
            <a:srgbClr val="FFFFCC"/>
          </a:solidFill>
          <a:latin typeface="Tahoma" charset="0"/>
          <a:ea typeface="ヒラギノ角ゴ ProN W3" charset="0"/>
          <a:cs typeface="ヒラギノ角ゴ ProN W3" charset="0"/>
          <a:sym typeface="Tahoma" charset="0"/>
        </a:defRPr>
      </a:lvl5pPr>
      <a:lvl6pPr marL="463550" algn="ctr" rtl="0" fontAlgn="base">
        <a:spcBef>
          <a:spcPct val="0"/>
        </a:spcBef>
        <a:spcAft>
          <a:spcPct val="0"/>
        </a:spcAft>
        <a:defRPr sz="6000">
          <a:solidFill>
            <a:srgbClr val="FFFFCC"/>
          </a:solidFill>
          <a:latin typeface="Tahoma" charset="0"/>
          <a:ea typeface="ヒラギノ角ゴ ProN W3" charset="0"/>
          <a:cs typeface="ヒラギノ角ゴ ProN W3" charset="0"/>
          <a:sym typeface="Tahoma" charset="0"/>
        </a:defRPr>
      </a:lvl6pPr>
      <a:lvl7pPr marL="920750" algn="ctr" rtl="0" fontAlgn="base">
        <a:spcBef>
          <a:spcPct val="0"/>
        </a:spcBef>
        <a:spcAft>
          <a:spcPct val="0"/>
        </a:spcAft>
        <a:defRPr sz="6000">
          <a:solidFill>
            <a:srgbClr val="FFFFCC"/>
          </a:solidFill>
          <a:latin typeface="Tahoma" charset="0"/>
          <a:ea typeface="ヒラギノ角ゴ ProN W3" charset="0"/>
          <a:cs typeface="ヒラギノ角ゴ ProN W3" charset="0"/>
          <a:sym typeface="Tahoma" charset="0"/>
        </a:defRPr>
      </a:lvl7pPr>
      <a:lvl8pPr marL="1377950" algn="ctr" rtl="0" fontAlgn="base">
        <a:spcBef>
          <a:spcPct val="0"/>
        </a:spcBef>
        <a:spcAft>
          <a:spcPct val="0"/>
        </a:spcAft>
        <a:defRPr sz="6000">
          <a:solidFill>
            <a:srgbClr val="FFFFCC"/>
          </a:solidFill>
          <a:latin typeface="Tahoma" charset="0"/>
          <a:ea typeface="ヒラギノ角ゴ ProN W3" charset="0"/>
          <a:cs typeface="ヒラギノ角ゴ ProN W3" charset="0"/>
          <a:sym typeface="Tahoma" charset="0"/>
        </a:defRPr>
      </a:lvl8pPr>
      <a:lvl9pPr marL="1835150" algn="ctr" rtl="0" fontAlgn="base">
        <a:spcBef>
          <a:spcPct val="0"/>
        </a:spcBef>
        <a:spcAft>
          <a:spcPct val="0"/>
        </a:spcAft>
        <a:defRPr sz="6000">
          <a:solidFill>
            <a:srgbClr val="FFFFCC"/>
          </a:solidFill>
          <a:latin typeface="Tahoma" charset="0"/>
          <a:ea typeface="ヒラギノ角ゴ ProN W3" charset="0"/>
          <a:cs typeface="ヒラギノ角ゴ ProN W3" charset="0"/>
          <a:sym typeface="Tahoma" charset="0"/>
        </a:defRPr>
      </a:lvl9pPr>
    </p:titleStyle>
    <p:bodyStyle>
      <a:lvl1pPr marL="382588" indent="-342900" algn="l" rtl="0" fontAlgn="base">
        <a:spcBef>
          <a:spcPts val="1100"/>
        </a:spcBef>
        <a:spcAft>
          <a:spcPct val="0"/>
        </a:spcAft>
        <a:buClr>
          <a:srgbClr val="A3C145"/>
        </a:buClr>
        <a:buSzPct val="80000"/>
        <a:buFont typeface="Arial" charset="0"/>
        <a:buChar char="►"/>
        <a:defRPr kumimoji="1" sz="4200">
          <a:solidFill>
            <a:schemeClr val="tx1"/>
          </a:solidFill>
          <a:latin typeface="+mn-lt"/>
          <a:ea typeface="+mn-ea"/>
          <a:cs typeface="+mn-cs"/>
          <a:sym typeface="Tahoma" charset="0"/>
        </a:defRPr>
      </a:lvl1pPr>
      <a:lvl2pPr marL="731838" indent="-285750" algn="l" rtl="0" fontAlgn="base">
        <a:spcBef>
          <a:spcPts val="1000"/>
        </a:spcBef>
        <a:spcAft>
          <a:spcPct val="0"/>
        </a:spcAft>
        <a:buClr>
          <a:srgbClr val="6FA9B7"/>
        </a:buClr>
        <a:buSzPct val="100000"/>
        <a:buFont typeface="Wingdings" charset="0"/>
        <a:buChar char="§"/>
        <a:defRPr kumimoji="1" sz="3800">
          <a:solidFill>
            <a:schemeClr val="tx1"/>
          </a:solidFill>
          <a:latin typeface="+mn-lt"/>
          <a:ea typeface="+mn-ea"/>
          <a:cs typeface="+mn-cs"/>
          <a:sym typeface="Tahoma" charset="0"/>
        </a:defRPr>
      </a:lvl2pPr>
      <a:lvl3pPr marL="1131888" indent="-228600" algn="l" rtl="0" fontAlgn="base">
        <a:spcBef>
          <a:spcPts val="800"/>
        </a:spcBef>
        <a:spcAft>
          <a:spcPct val="0"/>
        </a:spcAft>
        <a:buClr>
          <a:srgbClr val="A3C145"/>
        </a:buClr>
        <a:buSzPct val="80000"/>
        <a:buFont typeface="Arial" charset="0"/>
        <a:buChar char="►"/>
        <a:defRPr kumimoji="1" sz="3200">
          <a:solidFill>
            <a:schemeClr val="tx1"/>
          </a:solidFill>
          <a:latin typeface="+mn-lt"/>
          <a:ea typeface="+mn-ea"/>
          <a:cs typeface="+mn-cs"/>
          <a:sym typeface="Tahoma" charset="0"/>
        </a:defRPr>
      </a:lvl3pPr>
      <a:lvl4pPr marL="1589088" indent="-228600" algn="l" rtl="0" fontAlgn="base">
        <a:spcBef>
          <a:spcPts val="700"/>
        </a:spcBef>
        <a:spcAft>
          <a:spcPct val="0"/>
        </a:spcAft>
        <a:buClr>
          <a:srgbClr val="6FA9B7"/>
        </a:buClr>
        <a:buSzPct val="100000"/>
        <a:buFont typeface="Wingdings" charset="0"/>
        <a:buChar char="§"/>
        <a:defRPr kumimoji="1" sz="2800">
          <a:solidFill>
            <a:schemeClr val="tx1"/>
          </a:solidFill>
          <a:latin typeface="+mn-lt"/>
          <a:ea typeface="+mn-ea"/>
          <a:cs typeface="+mn-cs"/>
          <a:sym typeface="Tahoma" charset="0"/>
        </a:defRPr>
      </a:lvl4pPr>
      <a:lvl5pPr marL="2046288" indent="-228600" algn="l" rtl="0" fontAlgn="base">
        <a:spcBef>
          <a:spcPts val="700"/>
        </a:spcBef>
        <a:spcAft>
          <a:spcPct val="0"/>
        </a:spcAft>
        <a:buClr>
          <a:srgbClr val="A3C145"/>
        </a:buClr>
        <a:buSzPct val="80000"/>
        <a:buFont typeface="Arial" charset="0"/>
        <a:buChar char="►"/>
        <a:defRPr kumimoji="1" sz="2800">
          <a:solidFill>
            <a:schemeClr val="tx1"/>
          </a:solidFill>
          <a:latin typeface="+mn-lt"/>
          <a:ea typeface="+mn-ea"/>
          <a:cs typeface="+mn-cs"/>
          <a:sym typeface="Tahoma" charset="0"/>
        </a:defRPr>
      </a:lvl5pPr>
      <a:lvl6pPr marL="2503488" indent="-228600" algn="l" rtl="0" fontAlgn="base">
        <a:spcBef>
          <a:spcPts val="700"/>
        </a:spcBef>
        <a:spcAft>
          <a:spcPct val="0"/>
        </a:spcAft>
        <a:buClr>
          <a:srgbClr val="A3C145"/>
        </a:buClr>
        <a:buSzPct val="80000"/>
        <a:buFont typeface="Arial" charset="0"/>
        <a:buChar char="►"/>
        <a:defRPr sz="2800">
          <a:solidFill>
            <a:schemeClr val="tx1"/>
          </a:solidFill>
          <a:latin typeface="+mn-lt"/>
          <a:ea typeface="+mn-ea"/>
          <a:cs typeface="+mn-cs"/>
          <a:sym typeface="Tahoma" charset="0"/>
        </a:defRPr>
      </a:lvl6pPr>
      <a:lvl7pPr marL="2960688" indent="-228600" algn="l" rtl="0" fontAlgn="base">
        <a:spcBef>
          <a:spcPts val="700"/>
        </a:spcBef>
        <a:spcAft>
          <a:spcPct val="0"/>
        </a:spcAft>
        <a:buClr>
          <a:srgbClr val="A3C145"/>
        </a:buClr>
        <a:buSzPct val="80000"/>
        <a:buFont typeface="Arial" charset="0"/>
        <a:buChar char="►"/>
        <a:defRPr sz="2800">
          <a:solidFill>
            <a:schemeClr val="tx1"/>
          </a:solidFill>
          <a:latin typeface="+mn-lt"/>
          <a:ea typeface="+mn-ea"/>
          <a:cs typeface="+mn-cs"/>
          <a:sym typeface="Tahoma" charset="0"/>
        </a:defRPr>
      </a:lvl7pPr>
      <a:lvl8pPr marL="3417888" indent="-228600" algn="l" rtl="0" fontAlgn="base">
        <a:spcBef>
          <a:spcPts val="700"/>
        </a:spcBef>
        <a:spcAft>
          <a:spcPct val="0"/>
        </a:spcAft>
        <a:buClr>
          <a:srgbClr val="A3C145"/>
        </a:buClr>
        <a:buSzPct val="80000"/>
        <a:buFont typeface="Arial" charset="0"/>
        <a:buChar char="►"/>
        <a:defRPr sz="2800">
          <a:solidFill>
            <a:schemeClr val="tx1"/>
          </a:solidFill>
          <a:latin typeface="+mn-lt"/>
          <a:ea typeface="+mn-ea"/>
          <a:cs typeface="+mn-cs"/>
          <a:sym typeface="Tahoma" charset="0"/>
        </a:defRPr>
      </a:lvl8pPr>
      <a:lvl9pPr marL="3875088" indent="-228600" algn="l" rtl="0" fontAlgn="base">
        <a:spcBef>
          <a:spcPts val="700"/>
        </a:spcBef>
        <a:spcAft>
          <a:spcPct val="0"/>
        </a:spcAft>
        <a:buClr>
          <a:srgbClr val="A3C145"/>
        </a:buClr>
        <a:buSzPct val="80000"/>
        <a:buFont typeface="Arial" charset="0"/>
        <a:buChar char="►"/>
        <a:defRPr sz="2800">
          <a:solidFill>
            <a:schemeClr val="tx1"/>
          </a:solidFill>
          <a:latin typeface="+mn-lt"/>
          <a:ea typeface="+mn-ea"/>
          <a:cs typeface="+mn-cs"/>
          <a:sym typeface="Tahoma"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54000"/>
            <a:ext cx="104521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3074" name="Rectangle 2"/>
          <p:cNvSpPr>
            <a:spLocks noGrp="1" noChangeArrowheads="1"/>
          </p:cNvSpPr>
          <p:nvPr>
            <p:ph type="body" idx="1"/>
          </p:nvPr>
        </p:nvSpPr>
        <p:spPr bwMode="auto">
          <a:xfrm>
            <a:off x="1270000" y="2768600"/>
            <a:ext cx="10452100" cy="570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3075" name="Text Box 3"/>
          <p:cNvSpPr txBox="1">
            <a:spLocks noGrp="1" noChangeArrowheads="1"/>
          </p:cNvSpPr>
          <p:nvPr>
            <p:ph type="sldNum" sz="quarter" idx="4"/>
          </p:nvPr>
        </p:nvSpPr>
        <p:spPr bwMode="auto">
          <a:xfrm>
            <a:off x="6303963" y="9321800"/>
            <a:ext cx="3825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BF57393E-ED80-B748-86D2-590FBCEA653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xmlns:p14="http://schemas.microsoft.com/office/powerpoint/2010/main"/>
  <p:hf hdr="0" ftr="0" dt="0"/>
  <p:txStyles>
    <p:titleStyle>
      <a:lvl1pPr algn="ctr" rtl="0" fontAlgn="base">
        <a:spcBef>
          <a:spcPct val="0"/>
        </a:spcBef>
        <a:spcAft>
          <a:spcPct val="0"/>
        </a:spcAft>
        <a:defRPr kumimoji="1" sz="8200">
          <a:solidFill>
            <a:schemeClr val="tx1"/>
          </a:solidFill>
          <a:latin typeface="+mj-lt"/>
          <a:ea typeface="+mj-ea"/>
          <a:cs typeface="+mj-cs"/>
          <a:sym typeface="ヒラギノ角ゴ Pro W3" charset="0"/>
        </a:defRPr>
      </a:lvl1pPr>
      <a:lvl2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2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2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838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1pPr>
      <a:lvl2pPr marL="1282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2pPr>
      <a:lvl3pPr marL="1727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3pPr>
      <a:lvl4pPr marL="21717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4pPr>
      <a:lvl5pPr marL="2616200" indent="-571500" algn="l" rtl="0" fontAlgn="base">
        <a:spcBef>
          <a:spcPts val="2400"/>
        </a:spcBef>
        <a:spcAft>
          <a:spcPct val="0"/>
        </a:spcAft>
        <a:buSzPct val="171000"/>
        <a:buFont typeface="ヒラギノ角ゴ Pro W3" charset="0"/>
        <a:buChar char="•"/>
        <a:defRPr kumimoji="1" sz="3800">
          <a:solidFill>
            <a:schemeClr val="tx1"/>
          </a:solidFill>
          <a:latin typeface="+mn-lt"/>
          <a:ea typeface="+mn-ea"/>
          <a:cs typeface="+mn-cs"/>
          <a:sym typeface="ヒラギノ角ゴ Pro W3" charset="0"/>
        </a:defRPr>
      </a:lvl5pPr>
      <a:lvl6pPr marL="30734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6pPr>
      <a:lvl7pPr marL="35306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7pPr>
      <a:lvl8pPr marL="39878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8pPr>
      <a:lvl9pPr marL="4445000" indent="-571500" algn="l" rtl="0" fontAlgn="base">
        <a:spcBef>
          <a:spcPts val="2400"/>
        </a:spcBef>
        <a:spcAft>
          <a:spcPct val="0"/>
        </a:spcAft>
        <a:buSzPct val="171000"/>
        <a:buFont typeface="ヒラギノ角ゴ Pro W3" charset="0"/>
        <a:buChar char="•"/>
        <a:defRPr sz="38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270000" y="254000"/>
            <a:ext cx="10464800" cy="134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Helvetica Neue" charset="0"/>
              </a:rPr>
              <a:t>Click to edit Master title style</a:t>
            </a:r>
          </a:p>
        </p:txBody>
      </p:sp>
      <p:sp>
        <p:nvSpPr>
          <p:cNvPr id="4098" name="Rectangle 2"/>
          <p:cNvSpPr>
            <a:spLocks noGrp="1" noChangeArrowheads="1"/>
          </p:cNvSpPr>
          <p:nvPr>
            <p:ph type="body" idx="1"/>
          </p:nvPr>
        </p:nvSpPr>
        <p:spPr bwMode="auto">
          <a:xfrm>
            <a:off x="1270000" y="21971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ja-JP">
                <a:sym typeface="Helvetica Neue" charset="0"/>
              </a:rPr>
              <a:t>Click to edit Master text styles</a:t>
            </a:r>
          </a:p>
          <a:p>
            <a:pPr lvl="1"/>
            <a:r>
              <a:rPr lang="en-US" altLang="ja-JP">
                <a:sym typeface="Helvetica Neue" charset="0"/>
              </a:rPr>
              <a:t>Second level</a:t>
            </a:r>
          </a:p>
          <a:p>
            <a:pPr lvl="2"/>
            <a:r>
              <a:rPr lang="en-US" altLang="ja-JP">
                <a:sym typeface="Helvetica Neue" charset="0"/>
              </a:rPr>
              <a:t>Third level</a:t>
            </a:r>
          </a:p>
          <a:p>
            <a:pPr lvl="3"/>
            <a:r>
              <a:rPr lang="en-US" altLang="ja-JP">
                <a:sym typeface="Helvetica Neue" charset="0"/>
              </a:rPr>
              <a:t>Fourth level</a:t>
            </a:r>
          </a:p>
          <a:p>
            <a:pPr lvl="4"/>
            <a:r>
              <a:rPr lang="en-US" altLang="ja-JP">
                <a:sym typeface="Helvetica Neue" charset="0"/>
              </a:rPr>
              <a:t>Fifth level</a:t>
            </a:r>
          </a:p>
        </p:txBody>
      </p:sp>
      <p:sp>
        <p:nvSpPr>
          <p:cNvPr id="4099" name="Text Box 3"/>
          <p:cNvSpPr txBox="1">
            <a:spLocks noGrp="1" noChangeArrowheads="1"/>
          </p:cNvSpPr>
          <p:nvPr>
            <p:ph type="sldNum" sz="quarter" idx="4"/>
          </p:nvPr>
        </p:nvSpPr>
        <p:spPr bwMode="auto">
          <a:xfrm>
            <a:off x="12269788" y="92710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ヒラギノ角ゴ Pro W3" charset="0"/>
                <a:ea typeface="ヒラギノ角ゴ Pro W3" charset="0"/>
              </a:defRPr>
            </a:lvl1pPr>
            <a:lvl2pPr algn="l">
              <a:defRPr sz="1200">
                <a:solidFill>
                  <a:schemeClr val="tx1"/>
                </a:solidFill>
                <a:latin typeface="ヒラギノ角ゴ Pro W3" charset="0"/>
                <a:ea typeface="ＭＳ Ｐゴシック" charset="0"/>
              </a:defRPr>
            </a:lvl2pPr>
            <a:lvl3pPr algn="l">
              <a:defRPr sz="1200">
                <a:solidFill>
                  <a:schemeClr val="tx1"/>
                </a:solidFill>
                <a:latin typeface="ヒラギノ角ゴ Pro W3" charset="0"/>
                <a:ea typeface="ＭＳ Ｐゴシック" charset="0"/>
              </a:defRPr>
            </a:lvl3pPr>
            <a:lvl4pPr algn="l">
              <a:defRPr sz="1200">
                <a:solidFill>
                  <a:schemeClr val="tx1"/>
                </a:solidFill>
                <a:latin typeface="ヒラギノ角ゴ Pro W3" charset="0"/>
                <a:ea typeface="ＭＳ Ｐゴシック" charset="0"/>
              </a:defRPr>
            </a:lvl4pPr>
            <a:lvl5pPr algn="l">
              <a:defRPr sz="1200">
                <a:solidFill>
                  <a:schemeClr val="tx1"/>
                </a:solidFill>
                <a:latin typeface="ヒラギノ角ゴ Pro W3" charset="0"/>
                <a:ea typeface="ＭＳ Ｐゴシック" charset="0"/>
              </a:defRPr>
            </a:lvl5pPr>
            <a:lvl6pPr fontAlgn="base">
              <a:spcBef>
                <a:spcPct val="0"/>
              </a:spcBef>
              <a:spcAft>
                <a:spcPct val="0"/>
              </a:spcAft>
              <a:defRPr sz="1200">
                <a:solidFill>
                  <a:schemeClr val="tx1"/>
                </a:solidFill>
                <a:latin typeface="ヒラギノ角ゴ Pro W3" charset="0"/>
                <a:ea typeface="ＭＳ Ｐゴシック" charset="0"/>
              </a:defRPr>
            </a:lvl6pPr>
            <a:lvl7pPr fontAlgn="base">
              <a:spcBef>
                <a:spcPct val="0"/>
              </a:spcBef>
              <a:spcAft>
                <a:spcPct val="0"/>
              </a:spcAft>
              <a:defRPr sz="1200">
                <a:solidFill>
                  <a:schemeClr val="tx1"/>
                </a:solidFill>
                <a:latin typeface="ヒラギノ角ゴ Pro W3" charset="0"/>
                <a:ea typeface="ＭＳ Ｐゴシック" charset="0"/>
              </a:defRPr>
            </a:lvl7pPr>
            <a:lvl8pPr fontAlgn="base">
              <a:spcBef>
                <a:spcPct val="0"/>
              </a:spcBef>
              <a:spcAft>
                <a:spcPct val="0"/>
              </a:spcAft>
              <a:defRPr sz="1200">
                <a:solidFill>
                  <a:schemeClr val="tx1"/>
                </a:solidFill>
                <a:latin typeface="ヒラギノ角ゴ Pro W3" charset="0"/>
                <a:ea typeface="ＭＳ Ｐゴシック" charset="0"/>
              </a:defRPr>
            </a:lvl8pPr>
            <a:lvl9pPr fontAlgn="base">
              <a:spcBef>
                <a:spcPct val="0"/>
              </a:spcBef>
              <a:spcAft>
                <a:spcPct val="0"/>
              </a:spcAft>
              <a:defRPr sz="1200">
                <a:solidFill>
                  <a:schemeClr val="tx1"/>
                </a:solidFill>
                <a:latin typeface="ヒラギノ角ゴ Pro W3" charset="0"/>
                <a:ea typeface="ＭＳ Ｐゴシック" charset="0"/>
              </a:defRPr>
            </a:lvl9pPr>
          </a:lstStyle>
          <a:p>
            <a:pPr>
              <a:defRPr/>
            </a:pPr>
            <a:fld id="{84CFBAE0-FD01-8F48-AA85-E5127111D73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xmlns:p14="http://schemas.microsoft.com/office/powerpoint/2010/main"/>
  <p:hf hdr="0" ftr="0" dt="0"/>
  <p:txStyles>
    <p:titleStyle>
      <a:lvl1pPr algn="ctr" rtl="0" fontAlgn="base">
        <a:spcBef>
          <a:spcPct val="0"/>
        </a:spcBef>
        <a:spcAft>
          <a:spcPct val="0"/>
        </a:spcAft>
        <a:defRPr kumimoji="1" sz="6400">
          <a:solidFill>
            <a:schemeClr val="tx1"/>
          </a:solidFill>
          <a:latin typeface="+mj-lt"/>
          <a:ea typeface="+mj-ea"/>
          <a:cs typeface="+mj-cs"/>
          <a:sym typeface="Helvetica Neue" charset="0"/>
        </a:defRPr>
      </a:lvl1pPr>
      <a:lvl2pPr algn="ctr" rtl="0" fontAlgn="base">
        <a:spcBef>
          <a:spcPct val="0"/>
        </a:spcBef>
        <a:spcAft>
          <a:spcPct val="0"/>
        </a:spcAft>
        <a:defRPr kumimoji="1" sz="6400">
          <a:solidFill>
            <a:schemeClr val="tx1"/>
          </a:solidFill>
          <a:latin typeface="Helvetica Neue" charset="0"/>
          <a:ea typeface="ヒラギノ角ゴ ProN W3" charset="0"/>
          <a:cs typeface="ヒラギノ角ゴ ProN W3" charset="0"/>
          <a:sym typeface="Helvetica Neue" charset="0"/>
        </a:defRPr>
      </a:lvl2pPr>
      <a:lvl3pPr algn="ctr" rtl="0" fontAlgn="base">
        <a:spcBef>
          <a:spcPct val="0"/>
        </a:spcBef>
        <a:spcAft>
          <a:spcPct val="0"/>
        </a:spcAft>
        <a:defRPr kumimoji="1" sz="6400">
          <a:solidFill>
            <a:schemeClr val="tx1"/>
          </a:solidFill>
          <a:latin typeface="Helvetica Neue" charset="0"/>
          <a:ea typeface="ヒラギノ角ゴ ProN W3" charset="0"/>
          <a:cs typeface="ヒラギノ角ゴ ProN W3" charset="0"/>
          <a:sym typeface="Helvetica Neue" charset="0"/>
        </a:defRPr>
      </a:lvl3pPr>
      <a:lvl4pPr algn="ctr" rtl="0" fontAlgn="base">
        <a:spcBef>
          <a:spcPct val="0"/>
        </a:spcBef>
        <a:spcAft>
          <a:spcPct val="0"/>
        </a:spcAft>
        <a:defRPr kumimoji="1" sz="6400">
          <a:solidFill>
            <a:schemeClr val="tx1"/>
          </a:solidFill>
          <a:latin typeface="Helvetica Neue" charset="0"/>
          <a:ea typeface="ヒラギノ角ゴ ProN W3" charset="0"/>
          <a:cs typeface="ヒラギノ角ゴ ProN W3" charset="0"/>
          <a:sym typeface="Helvetica Neue" charset="0"/>
        </a:defRPr>
      </a:lvl4pPr>
      <a:lvl5pPr algn="ctr" rtl="0" fontAlgn="base">
        <a:spcBef>
          <a:spcPct val="0"/>
        </a:spcBef>
        <a:spcAft>
          <a:spcPct val="0"/>
        </a:spcAft>
        <a:defRPr kumimoji="1" sz="6400">
          <a:solidFill>
            <a:schemeClr val="tx1"/>
          </a:solidFill>
          <a:latin typeface="Helvetica Neue" charset="0"/>
          <a:ea typeface="ヒラギノ角ゴ ProN W3" charset="0"/>
          <a:cs typeface="ヒラギノ角ゴ ProN W3" charset="0"/>
          <a:sym typeface="Helvetica Neue" charset="0"/>
        </a:defRPr>
      </a:lvl5pPr>
      <a:lvl6pPr marL="457200" algn="ctr" rtl="0" fontAlgn="base">
        <a:spcBef>
          <a:spcPct val="0"/>
        </a:spcBef>
        <a:spcAft>
          <a:spcPct val="0"/>
        </a:spcAft>
        <a:defRPr sz="6400">
          <a:solidFill>
            <a:schemeClr val="tx1"/>
          </a:solidFill>
          <a:latin typeface="Helvetica Neue" charset="0"/>
          <a:ea typeface="ヒラギノ角ゴ ProN W3" charset="0"/>
          <a:cs typeface="ヒラギノ角ゴ ProN W3" charset="0"/>
          <a:sym typeface="Helvetica Neue" charset="0"/>
        </a:defRPr>
      </a:lvl6pPr>
      <a:lvl7pPr marL="914400" algn="ctr" rtl="0" fontAlgn="base">
        <a:spcBef>
          <a:spcPct val="0"/>
        </a:spcBef>
        <a:spcAft>
          <a:spcPct val="0"/>
        </a:spcAft>
        <a:defRPr sz="6400">
          <a:solidFill>
            <a:schemeClr val="tx1"/>
          </a:solidFill>
          <a:latin typeface="Helvetica Neue" charset="0"/>
          <a:ea typeface="ヒラギノ角ゴ ProN W3" charset="0"/>
          <a:cs typeface="ヒラギノ角ゴ ProN W3" charset="0"/>
          <a:sym typeface="Helvetica Neue" charset="0"/>
        </a:defRPr>
      </a:lvl7pPr>
      <a:lvl8pPr marL="1371600" algn="ctr" rtl="0" fontAlgn="base">
        <a:spcBef>
          <a:spcPct val="0"/>
        </a:spcBef>
        <a:spcAft>
          <a:spcPct val="0"/>
        </a:spcAft>
        <a:defRPr sz="6400">
          <a:solidFill>
            <a:schemeClr val="tx1"/>
          </a:solidFill>
          <a:latin typeface="Helvetica Neue" charset="0"/>
          <a:ea typeface="ヒラギノ角ゴ ProN W3" charset="0"/>
          <a:cs typeface="ヒラギノ角ゴ ProN W3" charset="0"/>
          <a:sym typeface="Helvetica Neue" charset="0"/>
        </a:defRPr>
      </a:lvl8pPr>
      <a:lvl9pPr marL="1828800" algn="ctr" rtl="0" fontAlgn="base">
        <a:spcBef>
          <a:spcPct val="0"/>
        </a:spcBef>
        <a:spcAft>
          <a:spcPct val="0"/>
        </a:spcAft>
        <a:defRPr sz="6400">
          <a:solidFill>
            <a:schemeClr val="tx1"/>
          </a:solidFill>
          <a:latin typeface="Helvetica Neue" charset="0"/>
          <a:ea typeface="ヒラギノ角ゴ ProN W3" charset="0"/>
          <a:cs typeface="ヒラギノ角ゴ ProN W3" charset="0"/>
          <a:sym typeface="Helvetica Neue" charset="0"/>
        </a:defRPr>
      </a:lvl9pPr>
    </p:titleStyle>
    <p:bodyStyle>
      <a:lvl1pPr marL="838200" indent="-571500" algn="l" rtl="0" fontAlgn="base">
        <a:spcBef>
          <a:spcPts val="13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1pPr>
      <a:lvl2pPr marL="1282700" indent="-571500" algn="l" rtl="0" fontAlgn="base">
        <a:spcBef>
          <a:spcPts val="13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2pPr>
      <a:lvl3pPr marL="1727200" indent="-571500" algn="l" rtl="0" fontAlgn="base">
        <a:spcBef>
          <a:spcPts val="13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3pPr>
      <a:lvl4pPr marL="2171700" indent="-571500" algn="l" rtl="0" fontAlgn="base">
        <a:spcBef>
          <a:spcPts val="13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4pPr>
      <a:lvl5pPr marL="2616200" indent="-571500" algn="l" rtl="0" fontAlgn="base">
        <a:spcBef>
          <a:spcPts val="13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5pPr>
      <a:lvl6pPr marL="3073400" indent="-571500" algn="l" rtl="0" fontAlgn="base">
        <a:spcBef>
          <a:spcPts val="1300"/>
        </a:spcBef>
        <a:spcAft>
          <a:spcPct val="0"/>
        </a:spcAft>
        <a:buSzPct val="171000"/>
        <a:buFont typeface="Helvetica Neue" charset="0"/>
        <a:buChar char="•"/>
        <a:defRPr sz="2400">
          <a:solidFill>
            <a:schemeClr val="tx1"/>
          </a:solidFill>
          <a:latin typeface="+mn-lt"/>
          <a:ea typeface="+mn-ea"/>
          <a:cs typeface="+mn-cs"/>
          <a:sym typeface="Helvetica Neue" charset="0"/>
        </a:defRPr>
      </a:lvl6pPr>
      <a:lvl7pPr marL="3530600" indent="-571500" algn="l" rtl="0" fontAlgn="base">
        <a:spcBef>
          <a:spcPts val="1300"/>
        </a:spcBef>
        <a:spcAft>
          <a:spcPct val="0"/>
        </a:spcAft>
        <a:buSzPct val="171000"/>
        <a:buFont typeface="Helvetica Neue" charset="0"/>
        <a:buChar char="•"/>
        <a:defRPr sz="2400">
          <a:solidFill>
            <a:schemeClr val="tx1"/>
          </a:solidFill>
          <a:latin typeface="+mn-lt"/>
          <a:ea typeface="+mn-ea"/>
          <a:cs typeface="+mn-cs"/>
          <a:sym typeface="Helvetica Neue" charset="0"/>
        </a:defRPr>
      </a:lvl7pPr>
      <a:lvl8pPr marL="3987800" indent="-571500" algn="l" rtl="0" fontAlgn="base">
        <a:spcBef>
          <a:spcPts val="1300"/>
        </a:spcBef>
        <a:spcAft>
          <a:spcPct val="0"/>
        </a:spcAft>
        <a:buSzPct val="171000"/>
        <a:buFont typeface="Helvetica Neue" charset="0"/>
        <a:buChar char="•"/>
        <a:defRPr sz="2400">
          <a:solidFill>
            <a:schemeClr val="tx1"/>
          </a:solidFill>
          <a:latin typeface="+mn-lt"/>
          <a:ea typeface="+mn-ea"/>
          <a:cs typeface="+mn-cs"/>
          <a:sym typeface="Helvetica Neue" charset="0"/>
        </a:defRPr>
      </a:lvl8pPr>
      <a:lvl9pPr marL="4445000" indent="-571500" algn="l" rtl="0" fontAlgn="base">
        <a:spcBef>
          <a:spcPts val="1300"/>
        </a:spcBef>
        <a:spcAft>
          <a:spcPct val="0"/>
        </a:spcAft>
        <a:buSzPct val="171000"/>
        <a:buFont typeface="Helvetica Neue" charset="0"/>
        <a:buChar char="•"/>
        <a:defRPr sz="2400">
          <a:solidFill>
            <a:schemeClr val="tx1"/>
          </a:solidFill>
          <a:latin typeface="+mn-lt"/>
          <a:ea typeface="+mn-ea"/>
          <a:cs typeface="+mn-cs"/>
          <a:sym typeface="Helvetica Neue"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254000"/>
            <a:ext cx="104521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Helvetica Neue" charset="0"/>
              </a:rPr>
              <a:t>Click to edit Master title style</a:t>
            </a:r>
          </a:p>
        </p:txBody>
      </p:sp>
      <p:sp>
        <p:nvSpPr>
          <p:cNvPr id="6146" name="Rectangle 2"/>
          <p:cNvSpPr>
            <a:spLocks noGrp="1" noChangeArrowheads="1"/>
          </p:cNvSpPr>
          <p:nvPr>
            <p:ph type="body" idx="1"/>
          </p:nvPr>
        </p:nvSpPr>
        <p:spPr bwMode="auto">
          <a:xfrm>
            <a:off x="317500" y="2019300"/>
            <a:ext cx="12382500" cy="709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ja-JP">
                <a:sym typeface="Helvetica Neue" charset="0"/>
              </a:rPr>
              <a:t>Click to edit Master text styles</a:t>
            </a:r>
          </a:p>
          <a:p>
            <a:pPr lvl="1"/>
            <a:r>
              <a:rPr lang="en-US" altLang="ja-JP">
                <a:sym typeface="Helvetica Neue" charset="0"/>
              </a:rPr>
              <a:t>Second level</a:t>
            </a:r>
          </a:p>
          <a:p>
            <a:pPr lvl="2"/>
            <a:r>
              <a:rPr lang="en-US" altLang="ja-JP">
                <a:sym typeface="Helvetica Neue" charset="0"/>
              </a:rPr>
              <a:t>Third level</a:t>
            </a:r>
          </a:p>
          <a:p>
            <a:pPr lvl="3"/>
            <a:r>
              <a:rPr lang="en-US" altLang="ja-JP">
                <a:sym typeface="Helvetica Neue" charset="0"/>
              </a:rPr>
              <a:t>Fourth level</a:t>
            </a:r>
          </a:p>
          <a:p>
            <a:pPr lvl="4"/>
            <a:r>
              <a:rPr lang="en-US" altLang="ja-JP">
                <a:sym typeface="Helvetica Neue" charset="0"/>
              </a:rPr>
              <a:t>Fifth level</a:t>
            </a:r>
          </a:p>
        </p:txBody>
      </p:sp>
      <p:sp>
        <p:nvSpPr>
          <p:cNvPr id="50180" name="Rectangle 3"/>
          <p:cNvSpPr>
            <a:spLocks/>
          </p:cNvSpPr>
          <p:nvPr/>
        </p:nvSpPr>
        <p:spPr bwMode="auto">
          <a:xfrm>
            <a:off x="301625" y="9347200"/>
            <a:ext cx="3581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altLang="ja-JP" sz="1400">
                <a:solidFill>
                  <a:schemeClr val="tx1"/>
                </a:solidFill>
              </a:rPr>
              <a:t>K.Fujii @ LCWS12, Oct.24, 2012</a:t>
            </a:r>
          </a:p>
        </p:txBody>
      </p:sp>
      <p:sp>
        <p:nvSpPr>
          <p:cNvPr id="6148" name="Text Box 4"/>
          <p:cNvSpPr txBox="1">
            <a:spLocks noGrp="1" noChangeArrowheads="1"/>
          </p:cNvSpPr>
          <p:nvPr>
            <p:ph type="sldNum" sz="quarter" idx="4"/>
          </p:nvPr>
        </p:nvSpPr>
        <p:spPr bwMode="auto">
          <a:xfrm>
            <a:off x="12341225" y="9347200"/>
            <a:ext cx="3476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ヒラギノ角ゴ Pro W3" charset="0"/>
                <a:ea typeface="ヒラギノ角ゴ Pro W3" charset="0"/>
              </a:defRPr>
            </a:lvl1pPr>
            <a:lvl2pPr algn="l">
              <a:defRPr sz="1200">
                <a:solidFill>
                  <a:schemeClr val="tx1"/>
                </a:solidFill>
                <a:latin typeface="ヒラギノ角ゴ Pro W3" charset="0"/>
                <a:ea typeface="ＭＳ Ｐゴシック" charset="0"/>
              </a:defRPr>
            </a:lvl2pPr>
            <a:lvl3pPr algn="l">
              <a:defRPr sz="1200">
                <a:solidFill>
                  <a:schemeClr val="tx1"/>
                </a:solidFill>
                <a:latin typeface="ヒラギノ角ゴ Pro W3" charset="0"/>
                <a:ea typeface="ＭＳ Ｐゴシック" charset="0"/>
              </a:defRPr>
            </a:lvl3pPr>
            <a:lvl4pPr algn="l">
              <a:defRPr sz="1200">
                <a:solidFill>
                  <a:schemeClr val="tx1"/>
                </a:solidFill>
                <a:latin typeface="ヒラギノ角ゴ Pro W3" charset="0"/>
                <a:ea typeface="ＭＳ Ｐゴシック" charset="0"/>
              </a:defRPr>
            </a:lvl4pPr>
            <a:lvl5pPr algn="l">
              <a:defRPr sz="1200">
                <a:solidFill>
                  <a:schemeClr val="tx1"/>
                </a:solidFill>
                <a:latin typeface="ヒラギノ角ゴ Pro W3" charset="0"/>
                <a:ea typeface="ＭＳ Ｐゴシック" charset="0"/>
              </a:defRPr>
            </a:lvl5pPr>
            <a:lvl6pPr fontAlgn="base">
              <a:spcBef>
                <a:spcPct val="0"/>
              </a:spcBef>
              <a:spcAft>
                <a:spcPct val="0"/>
              </a:spcAft>
              <a:defRPr sz="1200">
                <a:solidFill>
                  <a:schemeClr val="tx1"/>
                </a:solidFill>
                <a:latin typeface="ヒラギノ角ゴ Pro W3" charset="0"/>
                <a:ea typeface="ＭＳ Ｐゴシック" charset="0"/>
              </a:defRPr>
            </a:lvl6pPr>
            <a:lvl7pPr fontAlgn="base">
              <a:spcBef>
                <a:spcPct val="0"/>
              </a:spcBef>
              <a:spcAft>
                <a:spcPct val="0"/>
              </a:spcAft>
              <a:defRPr sz="1200">
                <a:solidFill>
                  <a:schemeClr val="tx1"/>
                </a:solidFill>
                <a:latin typeface="ヒラギノ角ゴ Pro W3" charset="0"/>
                <a:ea typeface="ＭＳ Ｐゴシック" charset="0"/>
              </a:defRPr>
            </a:lvl7pPr>
            <a:lvl8pPr fontAlgn="base">
              <a:spcBef>
                <a:spcPct val="0"/>
              </a:spcBef>
              <a:spcAft>
                <a:spcPct val="0"/>
              </a:spcAft>
              <a:defRPr sz="1200">
                <a:solidFill>
                  <a:schemeClr val="tx1"/>
                </a:solidFill>
                <a:latin typeface="ヒラギノ角ゴ Pro W3" charset="0"/>
                <a:ea typeface="ＭＳ Ｐゴシック" charset="0"/>
              </a:defRPr>
            </a:lvl8pPr>
            <a:lvl9pPr fontAlgn="base">
              <a:spcBef>
                <a:spcPct val="0"/>
              </a:spcBef>
              <a:spcAft>
                <a:spcPct val="0"/>
              </a:spcAft>
              <a:defRPr sz="1200">
                <a:solidFill>
                  <a:schemeClr val="tx1"/>
                </a:solidFill>
                <a:latin typeface="ヒラギノ角ゴ Pro W3" charset="0"/>
                <a:ea typeface="ＭＳ Ｐゴシック" charset="0"/>
              </a:defRPr>
            </a:lvl9pPr>
          </a:lstStyle>
          <a:p>
            <a:pPr>
              <a:defRPr/>
            </a:pPr>
            <a:fld id="{DE695925-171F-604B-A3A4-875891A09441}"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xmlns:p14="http://schemas.microsoft.com/office/powerpoint/2010/main"/>
  <p:hf hdr="0" ftr="0" dt="0"/>
  <p:txStyles>
    <p:titleStyle>
      <a:lvl1pPr algn="ctr" rtl="0" fontAlgn="base">
        <a:spcBef>
          <a:spcPct val="0"/>
        </a:spcBef>
        <a:spcAft>
          <a:spcPct val="0"/>
        </a:spcAft>
        <a:defRPr sz="6400" b="1">
          <a:solidFill>
            <a:schemeClr val="tx1"/>
          </a:solidFill>
          <a:latin typeface="+mj-lt"/>
          <a:ea typeface="+mj-ea"/>
          <a:cs typeface="+mj-cs"/>
          <a:sym typeface="Helvetica Neue" charset="0"/>
        </a:defRPr>
      </a:lvl1pPr>
      <a:lvl2pPr algn="ctr" rtl="0" fontAlgn="base">
        <a:spcBef>
          <a:spcPct val="0"/>
        </a:spcBef>
        <a:spcAft>
          <a:spcPct val="0"/>
        </a:spcAft>
        <a:defRPr sz="6400" b="1">
          <a:solidFill>
            <a:schemeClr val="tx1"/>
          </a:solidFill>
          <a:latin typeface="Helvetica Neue" charset="0"/>
          <a:ea typeface="ヒラギノ角ゴ ProN W6" charset="0"/>
          <a:cs typeface="ヒラギノ角ゴ ProN W6" charset="0"/>
          <a:sym typeface="Helvetica Neue" charset="0"/>
        </a:defRPr>
      </a:lvl2pPr>
      <a:lvl3pPr algn="ctr" rtl="0" fontAlgn="base">
        <a:spcBef>
          <a:spcPct val="0"/>
        </a:spcBef>
        <a:spcAft>
          <a:spcPct val="0"/>
        </a:spcAft>
        <a:defRPr sz="6400" b="1">
          <a:solidFill>
            <a:schemeClr val="tx1"/>
          </a:solidFill>
          <a:latin typeface="Helvetica Neue" charset="0"/>
          <a:ea typeface="ヒラギノ角ゴ ProN W6" charset="0"/>
          <a:cs typeface="ヒラギノ角ゴ ProN W6" charset="0"/>
          <a:sym typeface="Helvetica Neue" charset="0"/>
        </a:defRPr>
      </a:lvl3pPr>
      <a:lvl4pPr algn="ctr" rtl="0" fontAlgn="base">
        <a:spcBef>
          <a:spcPct val="0"/>
        </a:spcBef>
        <a:spcAft>
          <a:spcPct val="0"/>
        </a:spcAft>
        <a:defRPr sz="6400" b="1">
          <a:solidFill>
            <a:schemeClr val="tx1"/>
          </a:solidFill>
          <a:latin typeface="Helvetica Neue" charset="0"/>
          <a:ea typeface="ヒラギノ角ゴ ProN W6" charset="0"/>
          <a:cs typeface="ヒラギノ角ゴ ProN W6" charset="0"/>
          <a:sym typeface="Helvetica Neue" charset="0"/>
        </a:defRPr>
      </a:lvl4pPr>
      <a:lvl5pPr algn="ctr" rtl="0" fontAlgn="base">
        <a:spcBef>
          <a:spcPct val="0"/>
        </a:spcBef>
        <a:spcAft>
          <a:spcPct val="0"/>
        </a:spcAft>
        <a:defRPr sz="6400" b="1">
          <a:solidFill>
            <a:schemeClr val="tx1"/>
          </a:solidFill>
          <a:latin typeface="Helvetica Neue" charset="0"/>
          <a:ea typeface="ヒラギノ角ゴ ProN W6" charset="0"/>
          <a:cs typeface="ヒラギノ角ゴ ProN W6" charset="0"/>
          <a:sym typeface="Helvetica Neue" charset="0"/>
        </a:defRPr>
      </a:lvl5pPr>
      <a:lvl6pPr marL="457200" algn="ctr" rtl="0" fontAlgn="base">
        <a:spcBef>
          <a:spcPct val="0"/>
        </a:spcBef>
        <a:spcAft>
          <a:spcPct val="0"/>
        </a:spcAft>
        <a:defRPr sz="6400" b="1">
          <a:solidFill>
            <a:schemeClr val="tx1"/>
          </a:solidFill>
          <a:latin typeface="Helvetica Neue" charset="0"/>
          <a:ea typeface="ヒラギノ角ゴ ProN W6" charset="0"/>
          <a:cs typeface="ヒラギノ角ゴ ProN W6" charset="0"/>
          <a:sym typeface="Helvetica Neue" charset="0"/>
        </a:defRPr>
      </a:lvl6pPr>
      <a:lvl7pPr marL="914400" algn="ctr" rtl="0" fontAlgn="base">
        <a:spcBef>
          <a:spcPct val="0"/>
        </a:spcBef>
        <a:spcAft>
          <a:spcPct val="0"/>
        </a:spcAft>
        <a:defRPr sz="6400" b="1">
          <a:solidFill>
            <a:schemeClr val="tx1"/>
          </a:solidFill>
          <a:latin typeface="Helvetica Neue" charset="0"/>
          <a:ea typeface="ヒラギノ角ゴ ProN W6" charset="0"/>
          <a:cs typeface="ヒラギノ角ゴ ProN W6" charset="0"/>
          <a:sym typeface="Helvetica Neue" charset="0"/>
        </a:defRPr>
      </a:lvl7pPr>
      <a:lvl8pPr marL="1371600" algn="ctr" rtl="0" fontAlgn="base">
        <a:spcBef>
          <a:spcPct val="0"/>
        </a:spcBef>
        <a:spcAft>
          <a:spcPct val="0"/>
        </a:spcAft>
        <a:defRPr sz="6400" b="1">
          <a:solidFill>
            <a:schemeClr val="tx1"/>
          </a:solidFill>
          <a:latin typeface="Helvetica Neue" charset="0"/>
          <a:ea typeface="ヒラギノ角ゴ ProN W6" charset="0"/>
          <a:cs typeface="ヒラギノ角ゴ ProN W6" charset="0"/>
          <a:sym typeface="Helvetica Neue" charset="0"/>
        </a:defRPr>
      </a:lvl8pPr>
      <a:lvl9pPr marL="1828800" algn="ctr" rtl="0" fontAlgn="base">
        <a:spcBef>
          <a:spcPct val="0"/>
        </a:spcBef>
        <a:spcAft>
          <a:spcPct val="0"/>
        </a:spcAft>
        <a:defRPr sz="6400" b="1">
          <a:solidFill>
            <a:schemeClr val="tx1"/>
          </a:solidFill>
          <a:latin typeface="Helvetica Neue" charset="0"/>
          <a:ea typeface="ヒラギノ角ゴ ProN W6" charset="0"/>
          <a:cs typeface="ヒラギノ角ゴ ProN W6" charset="0"/>
          <a:sym typeface="Helvetica Neue" charset="0"/>
        </a:defRPr>
      </a:lvl9pPr>
    </p:titleStyle>
    <p:bodyStyle>
      <a:lvl1pPr marL="838200" indent="-571500" algn="l" rtl="0" fontAlgn="base">
        <a:spcBef>
          <a:spcPts val="7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1pPr>
      <a:lvl2pPr marL="1282700" indent="-571500" algn="l" rtl="0" fontAlgn="base">
        <a:spcBef>
          <a:spcPts val="7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2pPr>
      <a:lvl3pPr marL="1727200" indent="-571500" algn="l" rtl="0" fontAlgn="base">
        <a:spcBef>
          <a:spcPts val="7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3pPr>
      <a:lvl4pPr marL="2171700" indent="-571500" algn="l" rtl="0" fontAlgn="base">
        <a:spcBef>
          <a:spcPts val="7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4pPr>
      <a:lvl5pPr marL="2616200" indent="-571500" algn="l" rtl="0" fontAlgn="base">
        <a:spcBef>
          <a:spcPts val="700"/>
        </a:spcBef>
        <a:spcAft>
          <a:spcPct val="0"/>
        </a:spcAft>
        <a:buSzPct val="171000"/>
        <a:buFont typeface="Helvetica Neue" charset="0"/>
        <a:buChar char="•"/>
        <a:defRPr kumimoji="1" sz="2400">
          <a:solidFill>
            <a:schemeClr val="tx1"/>
          </a:solidFill>
          <a:latin typeface="+mn-lt"/>
          <a:ea typeface="+mn-ea"/>
          <a:cs typeface="+mn-cs"/>
          <a:sym typeface="Helvetica Neue" charset="0"/>
        </a:defRPr>
      </a:lvl5pPr>
      <a:lvl6pPr marL="3073400" indent="-571500" algn="l" rtl="0" fontAlgn="base">
        <a:spcBef>
          <a:spcPts val="700"/>
        </a:spcBef>
        <a:spcAft>
          <a:spcPct val="0"/>
        </a:spcAft>
        <a:buSzPct val="171000"/>
        <a:buFont typeface="Helvetica Neue" charset="0"/>
        <a:buChar char="•"/>
        <a:defRPr sz="2400">
          <a:solidFill>
            <a:schemeClr val="tx1"/>
          </a:solidFill>
          <a:latin typeface="+mn-lt"/>
          <a:ea typeface="+mn-ea"/>
          <a:cs typeface="+mn-cs"/>
          <a:sym typeface="Helvetica Neue" charset="0"/>
        </a:defRPr>
      </a:lvl6pPr>
      <a:lvl7pPr marL="3530600" indent="-571500" algn="l" rtl="0" fontAlgn="base">
        <a:spcBef>
          <a:spcPts val="700"/>
        </a:spcBef>
        <a:spcAft>
          <a:spcPct val="0"/>
        </a:spcAft>
        <a:buSzPct val="171000"/>
        <a:buFont typeface="Helvetica Neue" charset="0"/>
        <a:buChar char="•"/>
        <a:defRPr sz="2400">
          <a:solidFill>
            <a:schemeClr val="tx1"/>
          </a:solidFill>
          <a:latin typeface="+mn-lt"/>
          <a:ea typeface="+mn-ea"/>
          <a:cs typeface="+mn-cs"/>
          <a:sym typeface="Helvetica Neue" charset="0"/>
        </a:defRPr>
      </a:lvl7pPr>
      <a:lvl8pPr marL="3987800" indent="-571500" algn="l" rtl="0" fontAlgn="base">
        <a:spcBef>
          <a:spcPts val="700"/>
        </a:spcBef>
        <a:spcAft>
          <a:spcPct val="0"/>
        </a:spcAft>
        <a:buSzPct val="171000"/>
        <a:buFont typeface="Helvetica Neue" charset="0"/>
        <a:buChar char="•"/>
        <a:defRPr sz="2400">
          <a:solidFill>
            <a:schemeClr val="tx1"/>
          </a:solidFill>
          <a:latin typeface="+mn-lt"/>
          <a:ea typeface="+mn-ea"/>
          <a:cs typeface="+mn-cs"/>
          <a:sym typeface="Helvetica Neue" charset="0"/>
        </a:defRPr>
      </a:lvl8pPr>
      <a:lvl9pPr marL="4445000" indent="-571500" algn="l" rtl="0" fontAlgn="base">
        <a:spcBef>
          <a:spcPts val="700"/>
        </a:spcBef>
        <a:spcAft>
          <a:spcPct val="0"/>
        </a:spcAft>
        <a:buSzPct val="171000"/>
        <a:buFont typeface="Helvetica Neue" charset="0"/>
        <a:buChar char="•"/>
        <a:defRPr sz="2400">
          <a:solidFill>
            <a:schemeClr val="tx1"/>
          </a:solidFill>
          <a:latin typeface="+mn-lt"/>
          <a:ea typeface="+mn-ea"/>
          <a:cs typeface="+mn-cs"/>
          <a:sym typeface="Helvetica Neue"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270000" y="2159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ja-JP">
                <a:sym typeface="Chalkboard" charset="0"/>
              </a:rPr>
              <a:t>Click to edit Master title style</a:t>
            </a:r>
          </a:p>
        </p:txBody>
      </p:sp>
      <p:sp>
        <p:nvSpPr>
          <p:cNvPr id="7170" name="Rectangle 2"/>
          <p:cNvSpPr>
            <a:spLocks noGrp="1" noChangeArrowheads="1"/>
          </p:cNvSpPr>
          <p:nvPr>
            <p:ph type="body" idx="1"/>
          </p:nvPr>
        </p:nvSpPr>
        <p:spPr bwMode="auto">
          <a:xfrm>
            <a:off x="1270000" y="2946400"/>
            <a:ext cx="10464800" cy="574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Chalkboard" charset="0"/>
              </a:rPr>
              <a:t>Click to edit Master text styles</a:t>
            </a:r>
          </a:p>
          <a:p>
            <a:pPr lvl="1"/>
            <a:r>
              <a:rPr lang="en-US" altLang="ja-JP">
                <a:sym typeface="Chalkboard" charset="0"/>
              </a:rPr>
              <a:t>Second level</a:t>
            </a:r>
          </a:p>
          <a:p>
            <a:pPr lvl="2"/>
            <a:r>
              <a:rPr lang="en-US" altLang="ja-JP">
                <a:sym typeface="Chalkboard" charset="0"/>
              </a:rPr>
              <a:t>Third level</a:t>
            </a:r>
          </a:p>
          <a:p>
            <a:pPr lvl="3"/>
            <a:r>
              <a:rPr lang="en-US" altLang="ja-JP">
                <a:sym typeface="Chalkboard" charset="0"/>
              </a:rPr>
              <a:t>Fourth level</a:t>
            </a:r>
          </a:p>
          <a:p>
            <a:pPr lvl="4"/>
            <a:r>
              <a:rPr lang="en-US" altLang="ja-JP">
                <a:sym typeface="Chalkboard" charset="0"/>
              </a:rPr>
              <a:t>Fifth level</a:t>
            </a:r>
          </a:p>
        </p:txBody>
      </p:sp>
      <p:sp>
        <p:nvSpPr>
          <p:cNvPr id="7171" name="Text Box 3"/>
          <p:cNvSpPr txBox="1">
            <a:spLocks noGrp="1" noChangeArrowheads="1"/>
          </p:cNvSpPr>
          <p:nvPr>
            <p:ph type="sldNum" sz="quarter" idx="4"/>
          </p:nvPr>
        </p:nvSpPr>
        <p:spPr bwMode="auto">
          <a:xfrm>
            <a:off x="6348413" y="9334500"/>
            <a:ext cx="279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defRPr kumimoji="0" sz="1600">
                <a:solidFill>
                  <a:schemeClr val="tx1"/>
                </a:solidFill>
                <a:latin typeface="Chalkboard" charset="0"/>
                <a:ea typeface="ヒラギノ角ゴ Pro W3" charset="0"/>
                <a:cs typeface="Chalkboard" charset="0"/>
                <a:sym typeface="Chalkboard"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defRPr/>
            </a:pPr>
            <a:fld id="{32297456-C925-3F4C-A4CE-A6C2C263C1B3}"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xmlns:p14="http://schemas.microsoft.com/office/powerpoint/2010/main"/>
  <p:hf hdr="0" ftr="0" dt="0"/>
  <p:txStyles>
    <p:titleStyle>
      <a:lvl1pPr algn="ctr" rtl="0" fontAlgn="base">
        <a:spcBef>
          <a:spcPct val="0"/>
        </a:spcBef>
        <a:spcAft>
          <a:spcPct val="0"/>
        </a:spcAft>
        <a:defRPr kumimoji="1" sz="7000">
          <a:solidFill>
            <a:schemeClr val="tx1"/>
          </a:solidFill>
          <a:latin typeface="+mj-lt"/>
          <a:ea typeface="+mj-ea"/>
          <a:cs typeface="+mj-cs"/>
          <a:sym typeface="Chalkboard" charset="0"/>
        </a:defRPr>
      </a:lvl1pPr>
      <a:lvl2pPr algn="ctr" rtl="0" fontAlgn="base">
        <a:spcBef>
          <a:spcPct val="0"/>
        </a:spcBef>
        <a:spcAft>
          <a:spcPct val="0"/>
        </a:spcAft>
        <a:defRPr kumimoji="1" sz="7000">
          <a:solidFill>
            <a:schemeClr val="tx1"/>
          </a:solidFill>
          <a:latin typeface="Chalkboard" charset="0"/>
          <a:ea typeface="ヒラギノ明朝 ProN W3" charset="0"/>
          <a:cs typeface="ヒラギノ明朝 ProN W3" charset="0"/>
          <a:sym typeface="Chalkboard" charset="0"/>
        </a:defRPr>
      </a:lvl2pPr>
      <a:lvl3pPr algn="ctr" rtl="0" fontAlgn="base">
        <a:spcBef>
          <a:spcPct val="0"/>
        </a:spcBef>
        <a:spcAft>
          <a:spcPct val="0"/>
        </a:spcAft>
        <a:defRPr kumimoji="1" sz="7000">
          <a:solidFill>
            <a:schemeClr val="tx1"/>
          </a:solidFill>
          <a:latin typeface="Chalkboard" charset="0"/>
          <a:ea typeface="ヒラギノ明朝 ProN W3" charset="0"/>
          <a:cs typeface="ヒラギノ明朝 ProN W3" charset="0"/>
          <a:sym typeface="Chalkboard" charset="0"/>
        </a:defRPr>
      </a:lvl3pPr>
      <a:lvl4pPr algn="ctr" rtl="0" fontAlgn="base">
        <a:spcBef>
          <a:spcPct val="0"/>
        </a:spcBef>
        <a:spcAft>
          <a:spcPct val="0"/>
        </a:spcAft>
        <a:defRPr kumimoji="1" sz="7000">
          <a:solidFill>
            <a:schemeClr val="tx1"/>
          </a:solidFill>
          <a:latin typeface="Chalkboard" charset="0"/>
          <a:ea typeface="ヒラギノ明朝 ProN W3" charset="0"/>
          <a:cs typeface="ヒラギノ明朝 ProN W3" charset="0"/>
          <a:sym typeface="Chalkboard" charset="0"/>
        </a:defRPr>
      </a:lvl4pPr>
      <a:lvl5pPr algn="ctr" rtl="0" fontAlgn="base">
        <a:spcBef>
          <a:spcPct val="0"/>
        </a:spcBef>
        <a:spcAft>
          <a:spcPct val="0"/>
        </a:spcAft>
        <a:defRPr kumimoji="1" sz="7000">
          <a:solidFill>
            <a:schemeClr val="tx1"/>
          </a:solidFill>
          <a:latin typeface="Chalkboard" charset="0"/>
          <a:ea typeface="ヒラギノ明朝 ProN W3" charset="0"/>
          <a:cs typeface="ヒラギノ明朝 ProN W3" charset="0"/>
          <a:sym typeface="Chalkboard" charset="0"/>
        </a:defRPr>
      </a:lvl5pPr>
      <a:lvl6pPr marL="457200" algn="ctr" rtl="0" fontAlgn="base">
        <a:spcBef>
          <a:spcPct val="0"/>
        </a:spcBef>
        <a:spcAft>
          <a:spcPct val="0"/>
        </a:spcAft>
        <a:defRPr sz="7000">
          <a:solidFill>
            <a:schemeClr val="tx1"/>
          </a:solidFill>
          <a:latin typeface="Chalkboard" charset="0"/>
          <a:ea typeface="ヒラギノ明朝 ProN W3" charset="0"/>
          <a:cs typeface="ヒラギノ明朝 ProN W3" charset="0"/>
          <a:sym typeface="Chalkboard" charset="0"/>
        </a:defRPr>
      </a:lvl6pPr>
      <a:lvl7pPr marL="914400" algn="ctr" rtl="0" fontAlgn="base">
        <a:spcBef>
          <a:spcPct val="0"/>
        </a:spcBef>
        <a:spcAft>
          <a:spcPct val="0"/>
        </a:spcAft>
        <a:defRPr sz="7000">
          <a:solidFill>
            <a:schemeClr val="tx1"/>
          </a:solidFill>
          <a:latin typeface="Chalkboard" charset="0"/>
          <a:ea typeface="ヒラギノ明朝 ProN W3" charset="0"/>
          <a:cs typeface="ヒラギノ明朝 ProN W3" charset="0"/>
          <a:sym typeface="Chalkboard" charset="0"/>
        </a:defRPr>
      </a:lvl7pPr>
      <a:lvl8pPr marL="1371600" algn="ctr" rtl="0" fontAlgn="base">
        <a:spcBef>
          <a:spcPct val="0"/>
        </a:spcBef>
        <a:spcAft>
          <a:spcPct val="0"/>
        </a:spcAft>
        <a:defRPr sz="7000">
          <a:solidFill>
            <a:schemeClr val="tx1"/>
          </a:solidFill>
          <a:latin typeface="Chalkboard" charset="0"/>
          <a:ea typeface="ヒラギノ明朝 ProN W3" charset="0"/>
          <a:cs typeface="ヒラギノ明朝 ProN W3" charset="0"/>
          <a:sym typeface="Chalkboard" charset="0"/>
        </a:defRPr>
      </a:lvl8pPr>
      <a:lvl9pPr marL="1828800" algn="ctr" rtl="0" fontAlgn="base">
        <a:spcBef>
          <a:spcPct val="0"/>
        </a:spcBef>
        <a:spcAft>
          <a:spcPct val="0"/>
        </a:spcAft>
        <a:defRPr sz="7000">
          <a:solidFill>
            <a:schemeClr val="tx1"/>
          </a:solidFill>
          <a:latin typeface="Chalkboard" charset="0"/>
          <a:ea typeface="ヒラギノ明朝 ProN W3" charset="0"/>
          <a:cs typeface="ヒラギノ明朝 ProN W3" charset="0"/>
          <a:sym typeface="Chalkboard" charset="0"/>
        </a:defRPr>
      </a:lvl9pPr>
    </p:titleStyle>
    <p:bodyStyle>
      <a:lvl1pPr marL="644525" indent="-339725" algn="l" rtl="0" fontAlgn="base">
        <a:spcBef>
          <a:spcPts val="2900"/>
        </a:spcBef>
        <a:spcAft>
          <a:spcPct val="0"/>
        </a:spcAft>
        <a:buSzPct val="66000"/>
        <a:buChar char="•"/>
        <a:defRPr kumimoji="1" sz="3400">
          <a:solidFill>
            <a:schemeClr val="tx1"/>
          </a:solidFill>
          <a:latin typeface="+mn-lt"/>
          <a:ea typeface="+mn-ea"/>
          <a:cs typeface="+mn-cs"/>
          <a:sym typeface="Chalkboard" charset="0"/>
        </a:defRPr>
      </a:lvl1pPr>
      <a:lvl2pPr marL="1076325" indent="-339725" algn="l" rtl="0" fontAlgn="base">
        <a:spcBef>
          <a:spcPts val="2900"/>
        </a:spcBef>
        <a:spcAft>
          <a:spcPct val="0"/>
        </a:spcAft>
        <a:buSzPct val="66000"/>
        <a:buChar char="•"/>
        <a:defRPr kumimoji="1" sz="3400">
          <a:solidFill>
            <a:schemeClr val="tx1"/>
          </a:solidFill>
          <a:latin typeface="+mn-lt"/>
          <a:ea typeface="+mn-ea"/>
          <a:cs typeface="+mn-cs"/>
          <a:sym typeface="Chalkboard" charset="0"/>
        </a:defRPr>
      </a:lvl2pPr>
      <a:lvl3pPr marL="1495425" indent="-339725" algn="l" rtl="0" fontAlgn="base">
        <a:spcBef>
          <a:spcPts val="2900"/>
        </a:spcBef>
        <a:spcAft>
          <a:spcPct val="0"/>
        </a:spcAft>
        <a:buSzPct val="66000"/>
        <a:buChar char="•"/>
        <a:defRPr kumimoji="1" sz="3400">
          <a:solidFill>
            <a:schemeClr val="tx1"/>
          </a:solidFill>
          <a:latin typeface="+mn-lt"/>
          <a:ea typeface="+mn-ea"/>
          <a:cs typeface="+mn-cs"/>
          <a:sym typeface="Chalkboard" charset="0"/>
        </a:defRPr>
      </a:lvl3pPr>
      <a:lvl4pPr marL="1939925" indent="-339725" algn="l" rtl="0" fontAlgn="base">
        <a:spcBef>
          <a:spcPts val="2900"/>
        </a:spcBef>
        <a:spcAft>
          <a:spcPct val="0"/>
        </a:spcAft>
        <a:buSzPct val="66000"/>
        <a:buChar char="•"/>
        <a:defRPr kumimoji="1" sz="3400">
          <a:solidFill>
            <a:schemeClr val="tx1"/>
          </a:solidFill>
          <a:latin typeface="+mn-lt"/>
          <a:ea typeface="+mn-ea"/>
          <a:cs typeface="+mn-cs"/>
          <a:sym typeface="Chalkboard" charset="0"/>
        </a:defRPr>
      </a:lvl4pPr>
      <a:lvl5pPr marL="2397125" indent="-339725" algn="l" rtl="0" fontAlgn="base">
        <a:spcBef>
          <a:spcPts val="2900"/>
        </a:spcBef>
        <a:spcAft>
          <a:spcPct val="0"/>
        </a:spcAft>
        <a:buSzPct val="66000"/>
        <a:buChar char="•"/>
        <a:defRPr kumimoji="1" sz="3400">
          <a:solidFill>
            <a:schemeClr val="tx1"/>
          </a:solidFill>
          <a:latin typeface="+mn-lt"/>
          <a:ea typeface="+mn-ea"/>
          <a:cs typeface="+mn-cs"/>
          <a:sym typeface="Chalkboard" charset="0"/>
        </a:defRPr>
      </a:lvl5pPr>
      <a:lvl6pPr marL="2854325" indent="-339725" algn="l" rtl="0" fontAlgn="base">
        <a:spcBef>
          <a:spcPts val="2900"/>
        </a:spcBef>
        <a:spcAft>
          <a:spcPct val="0"/>
        </a:spcAft>
        <a:buSzPct val="66000"/>
        <a:buChar char="•"/>
        <a:defRPr sz="3400">
          <a:solidFill>
            <a:schemeClr val="tx1"/>
          </a:solidFill>
          <a:latin typeface="+mn-lt"/>
          <a:ea typeface="+mn-ea"/>
          <a:cs typeface="+mn-cs"/>
          <a:sym typeface="Chalkboard" charset="0"/>
        </a:defRPr>
      </a:lvl6pPr>
      <a:lvl7pPr marL="3311525" indent="-339725" algn="l" rtl="0" fontAlgn="base">
        <a:spcBef>
          <a:spcPts val="2900"/>
        </a:spcBef>
        <a:spcAft>
          <a:spcPct val="0"/>
        </a:spcAft>
        <a:buSzPct val="66000"/>
        <a:buChar char="•"/>
        <a:defRPr sz="3400">
          <a:solidFill>
            <a:schemeClr val="tx1"/>
          </a:solidFill>
          <a:latin typeface="+mn-lt"/>
          <a:ea typeface="+mn-ea"/>
          <a:cs typeface="+mn-cs"/>
          <a:sym typeface="Chalkboard" charset="0"/>
        </a:defRPr>
      </a:lvl7pPr>
      <a:lvl8pPr marL="3768725" indent="-339725" algn="l" rtl="0" fontAlgn="base">
        <a:spcBef>
          <a:spcPts val="2900"/>
        </a:spcBef>
        <a:spcAft>
          <a:spcPct val="0"/>
        </a:spcAft>
        <a:buSzPct val="66000"/>
        <a:buChar char="•"/>
        <a:defRPr sz="3400">
          <a:solidFill>
            <a:schemeClr val="tx1"/>
          </a:solidFill>
          <a:latin typeface="+mn-lt"/>
          <a:ea typeface="+mn-ea"/>
          <a:cs typeface="+mn-cs"/>
          <a:sym typeface="Chalkboard" charset="0"/>
        </a:defRPr>
      </a:lvl8pPr>
      <a:lvl9pPr marL="4225925" indent="-339725" algn="l" rtl="0" fontAlgn="base">
        <a:spcBef>
          <a:spcPts val="2900"/>
        </a:spcBef>
        <a:spcAft>
          <a:spcPct val="0"/>
        </a:spcAft>
        <a:buSzPct val="66000"/>
        <a:buChar char="•"/>
        <a:defRPr sz="3400">
          <a:solidFill>
            <a:schemeClr val="tx1"/>
          </a:solidFill>
          <a:latin typeface="+mn-lt"/>
          <a:ea typeface="+mn-ea"/>
          <a:cs typeface="+mn-cs"/>
          <a:sym typeface="Chalkboard"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524000" y="254000"/>
            <a:ext cx="10464800" cy="2362200"/>
          </a:xfrm>
          <a:prstGeom prst="rect">
            <a:avLst/>
          </a:prstGeom>
          <a:noFill/>
          <a:ln>
            <a:noFill/>
          </a:ln>
          <a:effectLst>
            <a:outerShdw blurRad="254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American Typewriter" charset="0"/>
              </a:rPr>
              <a:t>Click to edit Master title style</a:t>
            </a:r>
          </a:p>
        </p:txBody>
      </p:sp>
      <p:sp>
        <p:nvSpPr>
          <p:cNvPr id="8194" name="Rectangle 2"/>
          <p:cNvSpPr>
            <a:spLocks noGrp="1" noChangeArrowheads="1"/>
          </p:cNvSpPr>
          <p:nvPr>
            <p:ph type="body" idx="1"/>
          </p:nvPr>
        </p:nvSpPr>
        <p:spPr bwMode="auto">
          <a:xfrm>
            <a:off x="1524000" y="2730500"/>
            <a:ext cx="10464800" cy="603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Palatino" charset="0"/>
              </a:rPr>
              <a:t>Click to edit Master text styles</a:t>
            </a:r>
          </a:p>
          <a:p>
            <a:pPr lvl="1"/>
            <a:r>
              <a:rPr lang="en-US" altLang="ja-JP">
                <a:sym typeface="Palatino" charset="0"/>
              </a:rPr>
              <a:t>Second level</a:t>
            </a:r>
          </a:p>
          <a:p>
            <a:pPr lvl="2"/>
            <a:r>
              <a:rPr lang="en-US" altLang="ja-JP">
                <a:sym typeface="Palatino" charset="0"/>
              </a:rPr>
              <a:t>Third level</a:t>
            </a:r>
          </a:p>
          <a:p>
            <a:pPr lvl="3"/>
            <a:r>
              <a:rPr lang="en-US" altLang="ja-JP">
                <a:sym typeface="Palatino" charset="0"/>
              </a:rPr>
              <a:t>Fourth level</a:t>
            </a:r>
          </a:p>
          <a:p>
            <a:pPr lvl="4"/>
            <a:r>
              <a:rPr lang="en-US" altLang="ja-JP">
                <a:sym typeface="Palatino" charset="0"/>
              </a:rPr>
              <a:t>Fifth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xmlns:p14="http://schemas.microsoft.com/office/powerpoint/2010/main"/>
  <p:txStyles>
    <p:titleStyle>
      <a:lvl1pPr algn="ctr" rtl="0" fontAlgn="base">
        <a:spcBef>
          <a:spcPct val="0"/>
        </a:spcBef>
        <a:spcAft>
          <a:spcPct val="0"/>
        </a:spcAft>
        <a:defRPr kumimoji="1" sz="7600">
          <a:solidFill>
            <a:srgbClr val="5B4E2D"/>
          </a:solidFill>
          <a:latin typeface="+mj-lt"/>
          <a:ea typeface="+mj-ea"/>
          <a:cs typeface="+mj-cs"/>
          <a:sym typeface="American Typewriter" charset="0"/>
        </a:defRPr>
      </a:lvl1pPr>
      <a:lvl2pPr algn="ctr" rtl="0" fontAlgn="base">
        <a:spcBef>
          <a:spcPct val="0"/>
        </a:spcBef>
        <a:spcAft>
          <a:spcPct val="0"/>
        </a:spcAft>
        <a:defRPr kumimoji="1" sz="7600">
          <a:solidFill>
            <a:srgbClr val="5B4E2D"/>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kumimoji="1" sz="7600">
          <a:solidFill>
            <a:srgbClr val="5B4E2D"/>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kumimoji="1" sz="7600">
          <a:solidFill>
            <a:srgbClr val="5B4E2D"/>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kumimoji="1" sz="7600">
          <a:solidFill>
            <a:srgbClr val="5B4E2D"/>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600">
          <a:solidFill>
            <a:srgbClr val="5B4E2D"/>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600">
          <a:solidFill>
            <a:srgbClr val="5B4E2D"/>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600">
          <a:solidFill>
            <a:srgbClr val="5B4E2D"/>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600">
          <a:solidFill>
            <a:srgbClr val="5B4E2D"/>
          </a:solidFill>
          <a:latin typeface="American Typewriter" charset="0"/>
          <a:ea typeface="ヒラギノ明朝 ProN W3" charset="0"/>
          <a:cs typeface="ヒラギノ明朝 ProN W3" charset="0"/>
          <a:sym typeface="American Typewriter" charset="0"/>
        </a:defRPr>
      </a:lvl9pPr>
    </p:titleStyle>
    <p:bodyStyle>
      <a:lvl1pPr marL="725488" indent="-458788" algn="l" rtl="0" fontAlgn="base">
        <a:spcBef>
          <a:spcPts val="3500"/>
        </a:spcBef>
        <a:spcAft>
          <a:spcPct val="0"/>
        </a:spcAft>
        <a:buSzPct val="69000"/>
        <a:buChar char="•"/>
        <a:defRPr kumimoji="1" sz="3400">
          <a:solidFill>
            <a:srgbClr val="806216"/>
          </a:solidFill>
          <a:latin typeface="+mn-lt"/>
          <a:ea typeface="+mn-ea"/>
          <a:cs typeface="+mn-cs"/>
          <a:sym typeface="Palatino" charset="0"/>
        </a:defRPr>
      </a:lvl1pPr>
      <a:lvl2pPr marL="1169988" indent="-458788" algn="l" rtl="0" fontAlgn="base">
        <a:spcBef>
          <a:spcPts val="3500"/>
        </a:spcBef>
        <a:spcAft>
          <a:spcPct val="0"/>
        </a:spcAft>
        <a:buSzPct val="69000"/>
        <a:buChar char="•"/>
        <a:defRPr kumimoji="1" sz="3400">
          <a:solidFill>
            <a:srgbClr val="806216"/>
          </a:solidFill>
          <a:latin typeface="+mn-lt"/>
          <a:ea typeface="+mn-ea"/>
          <a:cs typeface="+mn-cs"/>
          <a:sym typeface="Palatino" charset="0"/>
        </a:defRPr>
      </a:lvl2pPr>
      <a:lvl3pPr marL="1614488" indent="-458788" algn="l" rtl="0" fontAlgn="base">
        <a:spcBef>
          <a:spcPts val="3500"/>
        </a:spcBef>
        <a:spcAft>
          <a:spcPct val="0"/>
        </a:spcAft>
        <a:buSzPct val="69000"/>
        <a:buChar char="•"/>
        <a:defRPr kumimoji="1" sz="3400">
          <a:solidFill>
            <a:srgbClr val="806216"/>
          </a:solidFill>
          <a:latin typeface="+mn-lt"/>
          <a:ea typeface="+mn-ea"/>
          <a:cs typeface="+mn-cs"/>
          <a:sym typeface="Palatino" charset="0"/>
        </a:defRPr>
      </a:lvl3pPr>
      <a:lvl4pPr marL="2058988" indent="-458788" algn="l" rtl="0" fontAlgn="base">
        <a:spcBef>
          <a:spcPts val="3500"/>
        </a:spcBef>
        <a:spcAft>
          <a:spcPct val="0"/>
        </a:spcAft>
        <a:buSzPct val="69000"/>
        <a:buChar char="•"/>
        <a:defRPr kumimoji="1" sz="3400">
          <a:solidFill>
            <a:srgbClr val="806216"/>
          </a:solidFill>
          <a:latin typeface="+mn-lt"/>
          <a:ea typeface="+mn-ea"/>
          <a:cs typeface="+mn-cs"/>
          <a:sym typeface="Palatino" charset="0"/>
        </a:defRPr>
      </a:lvl4pPr>
      <a:lvl5pPr marL="2503488" indent="-458788" algn="l" rtl="0" fontAlgn="base">
        <a:spcBef>
          <a:spcPts val="3500"/>
        </a:spcBef>
        <a:spcAft>
          <a:spcPct val="0"/>
        </a:spcAft>
        <a:buSzPct val="69000"/>
        <a:buChar char="•"/>
        <a:defRPr kumimoji="1" sz="3400">
          <a:solidFill>
            <a:srgbClr val="806216"/>
          </a:solidFill>
          <a:latin typeface="+mn-lt"/>
          <a:ea typeface="+mn-ea"/>
          <a:cs typeface="+mn-cs"/>
          <a:sym typeface="Palatino" charset="0"/>
        </a:defRPr>
      </a:lvl5pPr>
      <a:lvl6pPr marL="2960688" indent="-458788" algn="l" rtl="0" fontAlgn="base">
        <a:spcBef>
          <a:spcPts val="3500"/>
        </a:spcBef>
        <a:spcAft>
          <a:spcPct val="0"/>
        </a:spcAft>
        <a:buSzPct val="69000"/>
        <a:buChar char="•"/>
        <a:defRPr sz="3400">
          <a:solidFill>
            <a:srgbClr val="806216"/>
          </a:solidFill>
          <a:latin typeface="+mn-lt"/>
          <a:ea typeface="+mn-ea"/>
          <a:cs typeface="+mn-cs"/>
          <a:sym typeface="Palatino" charset="0"/>
        </a:defRPr>
      </a:lvl6pPr>
      <a:lvl7pPr marL="3417888" indent="-458788" algn="l" rtl="0" fontAlgn="base">
        <a:spcBef>
          <a:spcPts val="3500"/>
        </a:spcBef>
        <a:spcAft>
          <a:spcPct val="0"/>
        </a:spcAft>
        <a:buSzPct val="69000"/>
        <a:buChar char="•"/>
        <a:defRPr sz="3400">
          <a:solidFill>
            <a:srgbClr val="806216"/>
          </a:solidFill>
          <a:latin typeface="+mn-lt"/>
          <a:ea typeface="+mn-ea"/>
          <a:cs typeface="+mn-cs"/>
          <a:sym typeface="Palatino" charset="0"/>
        </a:defRPr>
      </a:lvl7pPr>
      <a:lvl8pPr marL="3875088" indent="-458788" algn="l" rtl="0" fontAlgn="base">
        <a:spcBef>
          <a:spcPts val="3500"/>
        </a:spcBef>
        <a:spcAft>
          <a:spcPct val="0"/>
        </a:spcAft>
        <a:buSzPct val="69000"/>
        <a:buChar char="•"/>
        <a:defRPr sz="3400">
          <a:solidFill>
            <a:srgbClr val="806216"/>
          </a:solidFill>
          <a:latin typeface="+mn-lt"/>
          <a:ea typeface="+mn-ea"/>
          <a:cs typeface="+mn-cs"/>
          <a:sym typeface="Palatino" charset="0"/>
        </a:defRPr>
      </a:lvl8pPr>
      <a:lvl9pPr marL="4332288" indent="-458788" algn="l" rtl="0" fontAlgn="base">
        <a:spcBef>
          <a:spcPts val="3500"/>
        </a:spcBef>
        <a:spcAft>
          <a:spcPct val="0"/>
        </a:spcAft>
        <a:buSzPct val="69000"/>
        <a:buChar char="•"/>
        <a:defRPr sz="3400">
          <a:solidFill>
            <a:srgbClr val="806216"/>
          </a:solidFill>
          <a:latin typeface="+mn-lt"/>
          <a:ea typeface="+mn-ea"/>
          <a:cs typeface="+mn-cs"/>
          <a:sym typeface="Palatino"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13315" name="Text Box 3"/>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D0E41B44-DC7D-154D-85A0-7A739BC4652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ヒラギノ角ゴ Pro W3" charset="0"/>
        </a:defRPr>
      </a:lvl1pPr>
      <a:lvl2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760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1pPr>
      <a:lvl2pPr marL="12049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2pPr>
      <a:lvl3pPr marL="1649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3pPr>
      <a:lvl4pPr marL="20939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4pPr>
      <a:lvl5pPr marL="2538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5pPr>
      <a:lvl6pPr marL="29956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6pPr>
      <a:lvl7pPr marL="34528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7pPr>
      <a:lvl8pPr marL="39100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8pPr>
      <a:lvl9pPr marL="43672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title style</a:t>
            </a:r>
          </a:p>
        </p:txBody>
      </p:sp>
      <p:sp>
        <p:nvSpPr>
          <p:cNvPr id="14338"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ja-JP">
                <a:sym typeface="ヒラギノ角ゴ Pro W3" charset="0"/>
              </a:rPr>
              <a:t>Click to edit Master text styles</a:t>
            </a:r>
          </a:p>
          <a:p>
            <a:pPr lvl="1"/>
            <a:r>
              <a:rPr lang="en-US" altLang="ja-JP">
                <a:sym typeface="ヒラギノ角ゴ Pro W3" charset="0"/>
              </a:rPr>
              <a:t>Second level</a:t>
            </a:r>
          </a:p>
          <a:p>
            <a:pPr lvl="2"/>
            <a:r>
              <a:rPr lang="en-US" altLang="ja-JP">
                <a:sym typeface="ヒラギノ角ゴ Pro W3" charset="0"/>
              </a:rPr>
              <a:t>Third level</a:t>
            </a:r>
          </a:p>
          <a:p>
            <a:pPr lvl="3"/>
            <a:r>
              <a:rPr lang="en-US" altLang="ja-JP">
                <a:sym typeface="ヒラギノ角ゴ Pro W3" charset="0"/>
              </a:rPr>
              <a:t>Fourth level</a:t>
            </a:r>
          </a:p>
          <a:p>
            <a:pPr lvl="4"/>
            <a:r>
              <a:rPr lang="en-US" altLang="ja-JP">
                <a:sym typeface="ヒラギノ角ゴ Pro W3" charset="0"/>
              </a:rPr>
              <a:t>Fifth level</a:t>
            </a:r>
          </a:p>
        </p:txBody>
      </p:sp>
      <p:sp>
        <p:nvSpPr>
          <p:cNvPr id="14339" name="Text Box 3"/>
          <p:cNvSpPr txBox="1">
            <a:spLocks noGrp="1" noChangeArrowheads="1"/>
          </p:cNvSpPr>
          <p:nvPr>
            <p:ph type="sldNum" sz="quarter" idx="4"/>
          </p:nvPr>
        </p:nvSpPr>
        <p:spPr bwMode="auto">
          <a:xfrm>
            <a:off x="6288088" y="9296400"/>
            <a:ext cx="4143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mn-ea"/>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7246EFF2-7293-424A-9739-6E18A097DF4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xmlns:p14="http://schemas.microsoft.com/office/powerpoint/2010/main"/>
  <p:hf hdr="0" ftr="0" dt="0"/>
  <p:txStyles>
    <p:titleStyle>
      <a:lvl1pPr algn="ctr" rtl="0" fontAlgn="base">
        <a:spcBef>
          <a:spcPct val="0"/>
        </a:spcBef>
        <a:spcAft>
          <a:spcPct val="0"/>
        </a:spcAft>
        <a:defRPr kumimoji="1" sz="8400">
          <a:solidFill>
            <a:schemeClr val="tx1"/>
          </a:solidFill>
          <a:latin typeface="+mj-lt"/>
          <a:ea typeface="+mj-ea"/>
          <a:cs typeface="+mj-cs"/>
          <a:sym typeface="ヒラギノ角ゴ Pro W3" charset="0"/>
        </a:defRPr>
      </a:lvl1pPr>
      <a:lvl2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2pPr>
      <a:lvl3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3pPr>
      <a:lvl4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4pPr>
      <a:lvl5pPr algn="ctr" rtl="0" fontAlgn="base">
        <a:spcBef>
          <a:spcPct val="0"/>
        </a:spcBef>
        <a:spcAft>
          <a:spcPct val="0"/>
        </a:spcAft>
        <a:defRPr kumimoji="1" sz="8400">
          <a:solidFill>
            <a:schemeClr val="tx1"/>
          </a:solidFill>
          <a:latin typeface="ヒラギノ角ゴ Pro W3" charset="0"/>
          <a:ea typeface="ヒラギノ角ゴ Pro W3" charset="0"/>
          <a:cs typeface="ヒラギノ角ゴ Pro W3" charset="0"/>
          <a:sym typeface="ヒラギノ角ゴ Pro W3" charset="0"/>
        </a:defRPr>
      </a:lvl5pPr>
      <a:lvl6pPr marL="4572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6pPr>
      <a:lvl7pPr marL="9144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7pPr>
      <a:lvl8pPr marL="13716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8pPr>
      <a:lvl9pPr marL="1828800" algn="ctr" rtl="0" fontAlgn="base">
        <a:spcBef>
          <a:spcPct val="0"/>
        </a:spcBef>
        <a:spcAft>
          <a:spcPct val="0"/>
        </a:spcAft>
        <a:defRPr sz="8400">
          <a:solidFill>
            <a:schemeClr val="tx1"/>
          </a:solidFill>
          <a:latin typeface="ヒラギノ角ゴ Pro W3" charset="0"/>
          <a:ea typeface="ヒラギノ角ゴ Pro W3" charset="0"/>
          <a:cs typeface="ヒラギノ角ゴ Pro W3" charset="0"/>
          <a:sym typeface="ヒラギノ角ゴ Pro W3" charset="0"/>
        </a:defRPr>
      </a:lvl9pPr>
    </p:titleStyle>
    <p:bodyStyle>
      <a:lvl1pPr marL="760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1pPr>
      <a:lvl2pPr marL="12049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2pPr>
      <a:lvl3pPr marL="1649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3pPr>
      <a:lvl4pPr marL="20939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4pPr>
      <a:lvl5pPr marL="2538413" indent="-493713" algn="l" rtl="0" fontAlgn="base">
        <a:spcBef>
          <a:spcPts val="3800"/>
        </a:spcBef>
        <a:spcAft>
          <a:spcPct val="0"/>
        </a:spcAft>
        <a:buSzPct val="171000"/>
        <a:buFont typeface="ヒラギノ角ゴ Pro W3" charset="0"/>
        <a:buChar char="•"/>
        <a:defRPr kumimoji="1" sz="3200">
          <a:solidFill>
            <a:schemeClr val="tx1"/>
          </a:solidFill>
          <a:latin typeface="+mn-lt"/>
          <a:ea typeface="+mn-ea"/>
          <a:cs typeface="+mn-cs"/>
          <a:sym typeface="ヒラギノ角ゴ Pro W3" charset="0"/>
        </a:defRPr>
      </a:lvl5pPr>
      <a:lvl6pPr marL="29956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6pPr>
      <a:lvl7pPr marL="34528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7pPr>
      <a:lvl8pPr marL="39100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8pPr>
      <a:lvl9pPr marL="4367213" indent="-493713" algn="l" rtl="0" fontAlgn="base">
        <a:spcBef>
          <a:spcPts val="3800"/>
        </a:spcBef>
        <a:spcAft>
          <a:spcPct val="0"/>
        </a:spcAft>
        <a:buSzPct val="171000"/>
        <a:buFont typeface="ヒラギノ角ゴ Pro W3" charset="0"/>
        <a:buChar char="•"/>
        <a:defRPr sz="3200">
          <a:solidFill>
            <a:schemeClr val="tx1"/>
          </a:solidFill>
          <a:latin typeface="+mn-lt"/>
          <a:ea typeface="+mn-ea"/>
          <a:cs typeface="+mn-cs"/>
          <a:sym typeface="ヒラギノ角ゴ Pro W3"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0.png"/><Relationship Id="rId6" Type="http://schemas.openxmlformats.org/officeDocument/2006/relationships/image" Target="../media/image40.png"/><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4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png"/><Relationship Id="rId1" Type="http://schemas.openxmlformats.org/officeDocument/2006/relationships/slideLayout" Target="../slideLayouts/slideLayout46.xml"/><Relationship Id="rId2"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68.xml"/><Relationship Id="rId2"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40.png"/><Relationship Id="rId7" Type="http://schemas.openxmlformats.org/officeDocument/2006/relationships/image" Target="../media/image64.png"/><Relationship Id="rId1" Type="http://schemas.openxmlformats.org/officeDocument/2006/relationships/slideLayout" Target="../slideLayouts/slideLayout46.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46.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46.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46.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4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4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4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57.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0"/>
          </p:nvPr>
        </p:nvSpPr>
        <p:spPr/>
        <p:txBody>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defRPr/>
            </a:pPr>
            <a:fld id="{3205C17A-7C33-EA46-B926-A201933E26EE}" type="slidenum">
              <a:rPr kumimoji="0" lang="en-US" altLang="ja-JP" sz="1800" smtClean="0">
                <a:solidFill>
                  <a:schemeClr val="tx1"/>
                </a:solidFill>
                <a:latin typeface="Helvetica Neue" charset="0"/>
                <a:cs typeface="Helvetica Neue" charset="0"/>
                <a:sym typeface="Helvetica Neue" charset="0"/>
              </a:rPr>
              <a:pPr>
                <a:defRPr/>
              </a:pPr>
              <a:t>1</a:t>
            </a:fld>
            <a:endParaRPr kumimoji="0" lang="en-US" altLang="ja-JP" sz="1800" smtClean="0">
              <a:solidFill>
                <a:schemeClr val="tx1"/>
              </a:solidFill>
              <a:latin typeface="Helvetica Neue" charset="0"/>
              <a:cs typeface="Helvetica Neue" charset="0"/>
              <a:sym typeface="Helvetica Neue" charset="0"/>
            </a:endParaRPr>
          </a:p>
        </p:txBody>
      </p:sp>
      <p:sp>
        <p:nvSpPr>
          <p:cNvPr id="27649" name="Rectangle 1"/>
          <p:cNvSpPr>
            <a:spLocks noGrp="1" noChangeArrowheads="1"/>
          </p:cNvSpPr>
          <p:nvPr>
            <p:ph type="title"/>
          </p:nvPr>
        </p:nvSpPr>
        <p:spPr>
          <a:xfrm>
            <a:off x="901700" y="914400"/>
            <a:ext cx="10464800" cy="4343400"/>
          </a:xfrm>
        </p:spPr>
        <p:txBody>
          <a:bodyPr/>
          <a:lstStyle/>
          <a:p>
            <a:pPr>
              <a:defRPr/>
            </a:pPr>
            <a:r>
              <a:rPr kumimoji="0" lang="en-US" altLang="ja-JP" b="1" smtClean="0"/>
              <a:t>Higgs Physics at the LC and Requirements</a:t>
            </a:r>
            <a:endParaRPr kumimoji="0" lang="en-US" altLang="ja-JP" b="1" smtClean="0">
              <a:ea typeface="ヒラギノ角ゴ ProN W6" charset="0"/>
              <a:cs typeface="ヒラギノ角ゴ ProN W6" charset="0"/>
            </a:endParaRPr>
          </a:p>
        </p:txBody>
      </p:sp>
      <p:sp>
        <p:nvSpPr>
          <p:cNvPr id="27650" name="Rectangle 2"/>
          <p:cNvSpPr>
            <a:spLocks noGrp="1" noChangeArrowheads="1"/>
          </p:cNvSpPr>
          <p:nvPr>
            <p:ph type="body" idx="1"/>
          </p:nvPr>
        </p:nvSpPr>
        <p:spPr>
          <a:xfrm>
            <a:off x="901700" y="7658100"/>
            <a:ext cx="10464800" cy="647700"/>
          </a:xfrm>
        </p:spPr>
        <p:txBody>
          <a:bodyPr/>
          <a:lstStyle/>
          <a:p>
            <a:pPr marL="0" indent="0">
              <a:defRPr/>
            </a:pPr>
            <a:r>
              <a:rPr kumimoji="0" lang="en-US" altLang="ja-JP" smtClean="0"/>
              <a:t>Keisuke Fujii (KEK)</a:t>
            </a:r>
          </a:p>
        </p:txBody>
      </p:sp>
      <p:sp>
        <p:nvSpPr>
          <p:cNvPr id="248836" name="Rectangle 3"/>
          <p:cNvSpPr>
            <a:spLocks/>
          </p:cNvSpPr>
          <p:nvPr/>
        </p:nvSpPr>
        <p:spPr bwMode="auto">
          <a:xfrm>
            <a:off x="1470025" y="8426450"/>
            <a:ext cx="10058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altLang="ja-JP" sz="1800">
                <a:solidFill>
                  <a:schemeClr val="tx1"/>
                </a:solidFill>
                <a:latin typeface="Helvetica Neue" charset="0"/>
                <a:cs typeface="Helvetica Neue" charset="0"/>
                <a:sym typeface="Helvetica Neue" charset="0"/>
              </a:rPr>
              <a:t>The slides have been updated according to Rohini</a:t>
            </a:r>
            <a:r>
              <a:rPr lang="ja-JP" altLang="en-US" sz="1800">
                <a:solidFill>
                  <a:schemeClr val="tx1"/>
                </a:solidFill>
                <a:latin typeface="Arial" charset="0"/>
                <a:ea typeface="ＭＳ Ｐゴシック" charset="0"/>
                <a:cs typeface="ＭＳ Ｐゴシック" charset="0"/>
                <a:sym typeface="Helvetica Neue" charset="0"/>
              </a:rPr>
              <a:t>’</a:t>
            </a:r>
            <a:r>
              <a:rPr lang="en-US" altLang="ja-JP" sz="1800">
                <a:solidFill>
                  <a:schemeClr val="tx1"/>
                </a:solidFill>
                <a:latin typeface="Helvetica Neue" charset="0"/>
                <a:cs typeface="Helvetica Neue" charset="0"/>
                <a:sym typeface="Helvetica Neue" charset="0"/>
              </a:rPr>
              <a:t>s comment on the importance of the top mass measurement at the ttbar threshold (Ecm~350GeV) and of the tth measurement at  around Ecm=1TeV  to study a mixed CP Higgs, which had slipped my mind. Thanks, Rohini.</a:t>
            </a:r>
          </a:p>
        </p:txBody>
      </p:sp>
    </p:spTree>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3"/>
          <p:cNvSpPr>
            <a:spLocks noGrp="1"/>
          </p:cNvSpPr>
          <p:nvPr>
            <p:ph type="sldNum" sz="quarter" idx="10"/>
          </p:nvPr>
        </p:nvSpPr>
        <p:spPr/>
        <p:txBody>
          <a:bodyPr/>
          <a:lstStyle/>
          <a:p>
            <a:pPr>
              <a:defRPr/>
            </a:pPr>
            <a:fld id="{FC2E74F6-E17E-E242-A071-704544A202F2}" type="slidenum">
              <a:rPr lang="en-US" altLang="ja-JP"/>
              <a:pPr>
                <a:defRPr/>
              </a:pPr>
              <a:t>10</a:t>
            </a:fld>
            <a:endParaRPr lang="en-US" altLang="ja-JP"/>
          </a:p>
        </p:txBody>
      </p:sp>
      <p:pic>
        <p:nvPicPr>
          <p:cNvPr id="265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036638"/>
            <a:ext cx="8570913"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65219" name="Rectangle 2"/>
          <p:cNvSpPr>
            <a:spLocks/>
          </p:cNvSpPr>
          <p:nvPr/>
        </p:nvSpPr>
        <p:spPr bwMode="auto">
          <a:xfrm>
            <a:off x="4968875" y="5570538"/>
            <a:ext cx="27971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p>
            <a:pPr algn="l"/>
            <a:r>
              <a:rPr lang="en-US" altLang="ja-JP" sz="3800">
                <a:solidFill>
                  <a:srgbClr val="FF0000"/>
                </a:solidFill>
                <a:latin typeface="Helvetica Neue" charset="0"/>
                <a:cs typeface="Helvetica Neue" charset="0"/>
                <a:sym typeface="Helvetica Neue" charset="0"/>
              </a:rPr>
              <a:t>preliminarily </a:t>
            </a:r>
          </a:p>
        </p:txBody>
      </p:sp>
      <p:sp>
        <p:nvSpPr>
          <p:cNvPr id="265220" name="Rectangle 3"/>
          <p:cNvSpPr>
            <a:spLocks/>
          </p:cNvSpPr>
          <p:nvPr/>
        </p:nvSpPr>
        <p:spPr bwMode="auto">
          <a:xfrm>
            <a:off x="630238" y="7270750"/>
            <a:ext cx="7797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400">
                <a:solidFill>
                  <a:schemeClr val="tx1"/>
                </a:solidFill>
                <a:latin typeface="Helvetica Neue" charset="0"/>
                <a:cs typeface="Helvetica Neue" charset="0"/>
                <a:sym typeface="Helvetica Neue" charset="0"/>
              </a:rPr>
              <a:t>Measurement accuracies extrapolated from Mh=120 GeV results (Final).</a:t>
            </a:r>
          </a:p>
        </p:txBody>
      </p:sp>
      <p:sp>
        <p:nvSpPr>
          <p:cNvPr id="265221" name="Rectangle 4"/>
          <p:cNvSpPr>
            <a:spLocks/>
          </p:cNvSpPr>
          <p:nvPr/>
        </p:nvSpPr>
        <p:spPr bwMode="auto">
          <a:xfrm>
            <a:off x="584200" y="6997700"/>
            <a:ext cx="1892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Neue" charset="0"/>
                <a:cs typeface="Helvetica Neue" charset="0"/>
                <a:sym typeface="Helvetica Neue" charset="0"/>
              </a:rPr>
              <a:t>ILD DBD Study (Ono)</a:t>
            </a:r>
          </a:p>
        </p:txBody>
      </p:sp>
      <p:pic>
        <p:nvPicPr>
          <p:cNvPr id="2652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2638425"/>
            <a:ext cx="34925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8134" name="Rectangle 6"/>
          <p:cNvSpPr>
            <a:spLocks/>
          </p:cNvSpPr>
          <p:nvPr/>
        </p:nvSpPr>
        <p:spPr bwMode="auto">
          <a:xfrm>
            <a:off x="8686800" y="1600200"/>
            <a:ext cx="3695700" cy="9652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pic>
        <p:nvPicPr>
          <p:cNvPr id="2652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1600200"/>
            <a:ext cx="3108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8136" name="Rectangle 8"/>
          <p:cNvSpPr>
            <a:spLocks/>
          </p:cNvSpPr>
          <p:nvPr/>
        </p:nvSpPr>
        <p:spPr bwMode="auto">
          <a:xfrm>
            <a:off x="1266825" y="0"/>
            <a:ext cx="104521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altLang="ja-JP" sz="5000" dirty="0">
                <a:solidFill>
                  <a:srgbClr val="23346C"/>
                </a:solidFill>
                <a:latin typeface="Helvetica Neue" charset="0"/>
                <a:ea typeface="ＭＳ Ｐゴシック" charset="0"/>
                <a:cs typeface="Helvetica Neue" charset="0"/>
                <a:sym typeface="Helvetica Neue" charset="0"/>
              </a:rPr>
              <a:t>Branching Ratio Measurements</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for b, c, g, tau, WW*</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sp>
        <p:nvSpPr>
          <p:cNvPr id="265226" name="Rectangle 9"/>
          <p:cNvSpPr>
            <a:spLocks/>
          </p:cNvSpPr>
          <p:nvPr/>
        </p:nvSpPr>
        <p:spPr bwMode="auto">
          <a:xfrm>
            <a:off x="660400" y="8102600"/>
            <a:ext cx="1168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400">
                <a:solidFill>
                  <a:schemeClr val="tx1"/>
                </a:solidFill>
                <a:latin typeface="Helvetica Neue" charset="0"/>
                <a:cs typeface="Helvetica Neue" charset="0"/>
                <a:sym typeface="Helvetica Neue" charset="0"/>
              </a:rPr>
              <a:t>To extract BR from σxBR, however, we need σ from the recoil mass measurement. </a:t>
            </a:r>
            <a:br>
              <a:rPr lang="en-US" altLang="ja-JP" sz="2400">
                <a:solidFill>
                  <a:schemeClr val="tx1"/>
                </a:solidFill>
                <a:latin typeface="Helvetica Neue" charset="0"/>
                <a:cs typeface="Helvetica Neue" charset="0"/>
                <a:sym typeface="Helvetica Neue" charset="0"/>
              </a:rPr>
            </a:br>
            <a:r>
              <a:rPr lang="en-US" altLang="ja-JP" sz="2400">
                <a:solidFill>
                  <a:schemeClr val="tx1"/>
                </a:solidFill>
                <a:latin typeface="Helvetica Neue" charset="0"/>
                <a:cs typeface="Helvetica Neue" charset="0"/>
                <a:sym typeface="Helvetica Neue" charset="0"/>
              </a:rPr>
              <a:t>--&gt; </a:t>
            </a:r>
            <a:r>
              <a:rPr lang="en-US" altLang="ja-JP" sz="2400">
                <a:solidFill>
                  <a:srgbClr val="FF0066"/>
                </a:solidFill>
                <a:latin typeface="Helvetica Neue" charset="0"/>
                <a:cs typeface="Helvetica Neue" charset="0"/>
                <a:sym typeface="Helvetica Neue" charset="0"/>
              </a:rPr>
              <a:t>Δσ/σ=2.5% eventually limits the BR measurement.</a:t>
            </a:r>
            <a:r>
              <a:rPr lang="en-US" altLang="ja-JP" sz="2400">
                <a:solidFill>
                  <a:schemeClr val="tx1"/>
                </a:solidFill>
                <a:latin typeface="Helvetica Neue" charset="0"/>
                <a:cs typeface="Helvetica Neue" charset="0"/>
                <a:sym typeface="Helvetica Neue" charset="0"/>
              </a:rPr>
              <a:t> </a:t>
            </a:r>
            <a:br>
              <a:rPr lang="en-US" altLang="ja-JP" sz="2400">
                <a:solidFill>
                  <a:schemeClr val="tx1"/>
                </a:solidFill>
                <a:latin typeface="Helvetica Neue" charset="0"/>
                <a:cs typeface="Helvetica Neue" charset="0"/>
                <a:sym typeface="Helvetica Neue" charset="0"/>
              </a:rPr>
            </a:br>
            <a:r>
              <a:rPr lang="en-US" altLang="ja-JP" sz="2400">
                <a:solidFill>
                  <a:schemeClr val="tx1"/>
                </a:solidFill>
                <a:latin typeface="Helvetica Neue" charset="0"/>
                <a:cs typeface="Helvetica Neue" charset="0"/>
                <a:sym typeface="Helvetica Neue" charset="0"/>
              </a:rPr>
              <a:t>--&gt; If we want to improve this, we need more data at 250GeV.   </a:t>
            </a:r>
          </a:p>
        </p:txBody>
      </p:sp>
      <p:pic>
        <p:nvPicPr>
          <p:cNvPr id="26522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9425" y="2032000"/>
            <a:ext cx="26209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5228" name="Rectangle 11"/>
          <p:cNvSpPr>
            <a:spLocks/>
          </p:cNvSpPr>
          <p:nvPr/>
        </p:nvSpPr>
        <p:spPr bwMode="auto">
          <a:xfrm>
            <a:off x="10147300" y="9232900"/>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charset="0"/>
                <a:cs typeface="Helvetica" charset="0"/>
                <a:sym typeface="Helvetica" charset="0"/>
              </a:rPr>
              <a:t>H. Ono</a:t>
            </a:r>
            <a:r>
              <a:rPr lang="ja-JP" altLang="en-US" sz="1400">
                <a:solidFill>
                  <a:srgbClr val="23346C"/>
                </a:solidFill>
                <a:latin typeface="Arial" charset="0"/>
                <a:ea typeface="ＭＳ Ｐゴシック" charset="0"/>
                <a:cs typeface="ＭＳ Ｐゴシック" charset="0"/>
                <a:sym typeface="Helvetica" charset="0"/>
              </a:rPr>
              <a:t>’</a:t>
            </a:r>
            <a:r>
              <a:rPr lang="en-US" altLang="ja-JP" sz="1400">
                <a:solidFill>
                  <a:srgbClr val="23346C"/>
                </a:solidFill>
                <a:latin typeface="Helvetica" charset="0"/>
                <a:cs typeface="Helvetica" charset="0"/>
                <a:sym typeface="Helvetica" charset="0"/>
              </a:rPr>
              <a:t>s talk</a:t>
            </a:r>
          </a:p>
        </p:txBody>
      </p:sp>
    </p:spTree>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3"/>
          <p:cNvSpPr>
            <a:spLocks noGrp="1"/>
          </p:cNvSpPr>
          <p:nvPr>
            <p:ph type="sldNum" sz="quarter" idx="10"/>
          </p:nvPr>
        </p:nvSpPr>
        <p:spPr/>
        <p:txBody>
          <a:bodyPr/>
          <a:lstStyle/>
          <a:p>
            <a:pPr>
              <a:defRPr/>
            </a:pPr>
            <a:fld id="{86167981-5C5E-7048-9721-00BB65DD5DA8}" type="slidenum">
              <a:rPr lang="en-US" altLang="ja-JP"/>
              <a:pPr>
                <a:defRPr/>
              </a:pPr>
              <a:t>11</a:t>
            </a:fld>
            <a:endParaRPr lang="en-US" altLang="ja-JP"/>
          </a:p>
        </p:txBody>
      </p:sp>
      <p:sp>
        <p:nvSpPr>
          <p:cNvPr id="50177" name="Rectangle 1"/>
          <p:cNvSpPr>
            <a:spLocks/>
          </p:cNvSpPr>
          <p:nvPr/>
        </p:nvSpPr>
        <p:spPr bwMode="auto">
          <a:xfrm>
            <a:off x="939800" y="5803900"/>
            <a:ext cx="5232400" cy="33274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sp>
        <p:nvSpPr>
          <p:cNvPr id="50178" name="Rectangle 2"/>
          <p:cNvSpPr>
            <a:spLocks/>
          </p:cNvSpPr>
          <p:nvPr/>
        </p:nvSpPr>
        <p:spPr bwMode="auto">
          <a:xfrm>
            <a:off x="6489700" y="5816600"/>
            <a:ext cx="5537200" cy="33274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sp>
        <p:nvSpPr>
          <p:cNvPr id="50179" name="Rectangle 3"/>
          <p:cNvSpPr>
            <a:spLocks/>
          </p:cNvSpPr>
          <p:nvPr/>
        </p:nvSpPr>
        <p:spPr bwMode="auto">
          <a:xfrm>
            <a:off x="1266825" y="0"/>
            <a:ext cx="104521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Total Width and Coupling Extraction</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One of the major advantages of the LC</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pic>
        <p:nvPicPr>
          <p:cNvPr id="2672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22500"/>
            <a:ext cx="88265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7270" name="Rectangle 5"/>
          <p:cNvSpPr>
            <a:spLocks/>
          </p:cNvSpPr>
          <p:nvPr/>
        </p:nvSpPr>
        <p:spPr bwMode="auto">
          <a:xfrm>
            <a:off x="566738" y="1771650"/>
            <a:ext cx="1186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400">
                <a:solidFill>
                  <a:schemeClr val="tx1"/>
                </a:solidFill>
                <a:latin typeface="Helvetica Neue" charset="0"/>
                <a:cs typeface="Helvetica Neue" charset="0"/>
                <a:sym typeface="Helvetica Neue" charset="0"/>
              </a:rPr>
              <a:t>To extract couplings from BRs, we need the total width:</a:t>
            </a:r>
          </a:p>
        </p:txBody>
      </p:sp>
      <p:sp>
        <p:nvSpPr>
          <p:cNvPr id="267271" name="Rectangle 6"/>
          <p:cNvSpPr>
            <a:spLocks/>
          </p:cNvSpPr>
          <p:nvPr/>
        </p:nvSpPr>
        <p:spPr bwMode="auto">
          <a:xfrm>
            <a:off x="571500" y="3263900"/>
            <a:ext cx="1186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400">
                <a:solidFill>
                  <a:schemeClr val="tx1"/>
                </a:solidFill>
                <a:latin typeface="Helvetica Neue" charset="0"/>
                <a:cs typeface="Helvetica Neue" charset="0"/>
                <a:sym typeface="Helvetica Neue" charset="0"/>
              </a:rPr>
              <a:t>To determine the total width, we need at least one partial width and corresponding BR:</a:t>
            </a:r>
          </a:p>
        </p:txBody>
      </p:sp>
      <p:sp>
        <p:nvSpPr>
          <p:cNvPr id="267272" name="Rectangle 7"/>
          <p:cNvSpPr>
            <a:spLocks/>
          </p:cNvSpPr>
          <p:nvPr/>
        </p:nvSpPr>
        <p:spPr bwMode="auto">
          <a:xfrm>
            <a:off x="571500" y="4940300"/>
            <a:ext cx="11861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400">
                <a:solidFill>
                  <a:schemeClr val="tx1"/>
                </a:solidFill>
                <a:latin typeface="Helvetica Neue" charset="0"/>
                <a:cs typeface="Helvetica Neue" charset="0"/>
                <a:sym typeface="Helvetica Neue" charset="0"/>
              </a:rPr>
              <a:t>In principle, we can use the A=Z, or W for which we can measure both the BRs and the couplings:</a:t>
            </a:r>
          </a:p>
        </p:txBody>
      </p:sp>
      <p:pic>
        <p:nvPicPr>
          <p:cNvPr id="2672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8900" y="5999163"/>
            <a:ext cx="24003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pic>
      <p:pic>
        <p:nvPicPr>
          <p:cNvPr id="26727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700" y="6116638"/>
            <a:ext cx="2552700"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pic>
      <p:sp>
        <p:nvSpPr>
          <p:cNvPr id="267275" name="Oval 10"/>
          <p:cNvSpPr>
            <a:spLocks/>
          </p:cNvSpPr>
          <p:nvPr/>
        </p:nvSpPr>
        <p:spPr bwMode="auto">
          <a:xfrm flipH="1">
            <a:off x="2755900" y="6654800"/>
            <a:ext cx="190500" cy="190500"/>
          </a:xfrm>
          <a:prstGeom prst="ellipse">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67276" name="Oval 11"/>
          <p:cNvSpPr>
            <a:spLocks/>
          </p:cNvSpPr>
          <p:nvPr/>
        </p:nvSpPr>
        <p:spPr bwMode="auto">
          <a:xfrm flipH="1">
            <a:off x="8216900" y="6997700"/>
            <a:ext cx="190500" cy="190500"/>
          </a:xfrm>
          <a:prstGeom prst="ellipse">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pic>
        <p:nvPicPr>
          <p:cNvPr id="26727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5753100"/>
            <a:ext cx="2006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7278"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7442200"/>
            <a:ext cx="1930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7279"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5900" y="6642100"/>
            <a:ext cx="201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728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6300" y="6788150"/>
            <a:ext cx="21447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7281"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3911600"/>
            <a:ext cx="69977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7282" name="Line 17"/>
          <p:cNvSpPr>
            <a:spLocks noChangeShapeType="1"/>
          </p:cNvSpPr>
          <p:nvPr/>
        </p:nvSpPr>
        <p:spPr bwMode="auto">
          <a:xfrm flipH="1">
            <a:off x="2339975" y="6870700"/>
            <a:ext cx="454025" cy="657225"/>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67283" name="Line 18"/>
          <p:cNvSpPr>
            <a:spLocks noChangeShapeType="1"/>
          </p:cNvSpPr>
          <p:nvPr/>
        </p:nvSpPr>
        <p:spPr bwMode="auto">
          <a:xfrm rot="10800000" flipH="1">
            <a:off x="8339138" y="6289675"/>
            <a:ext cx="290512" cy="682625"/>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67284" name="Rectangle 19"/>
          <p:cNvSpPr>
            <a:spLocks/>
          </p:cNvSpPr>
          <p:nvPr/>
        </p:nvSpPr>
        <p:spPr bwMode="auto">
          <a:xfrm>
            <a:off x="1168400" y="8293100"/>
            <a:ext cx="47625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000">
                <a:solidFill>
                  <a:srgbClr val="23346C"/>
                </a:solidFill>
                <a:latin typeface="Helvetica Neue" charset="0"/>
                <a:cs typeface="Helvetica Neue" charset="0"/>
                <a:sym typeface="Helvetica Neue" charset="0"/>
              </a:rPr>
              <a:t>BR=O(1%): precision limited by low stat. for H-&gt;ZZ* events</a:t>
            </a:r>
          </a:p>
        </p:txBody>
      </p:sp>
      <p:sp>
        <p:nvSpPr>
          <p:cNvPr id="267285" name="Rectangle 20"/>
          <p:cNvSpPr>
            <a:spLocks/>
          </p:cNvSpPr>
          <p:nvPr/>
        </p:nvSpPr>
        <p:spPr bwMode="auto">
          <a:xfrm>
            <a:off x="6743700" y="8026400"/>
            <a:ext cx="5143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000">
                <a:solidFill>
                  <a:srgbClr val="23346C"/>
                </a:solidFill>
                <a:latin typeface="Helvetica Neue" charset="0"/>
                <a:cs typeface="Helvetica Neue" charset="0"/>
                <a:sym typeface="Helvetica Neue" charset="0"/>
              </a:rPr>
              <a:t>More advantageous but not easy at low E</a:t>
            </a:r>
          </a:p>
        </p:txBody>
      </p:sp>
      <p:sp>
        <p:nvSpPr>
          <p:cNvPr id="267286" name="Rectangle 21"/>
          <p:cNvSpPr>
            <a:spLocks/>
          </p:cNvSpPr>
          <p:nvPr/>
        </p:nvSpPr>
        <p:spPr bwMode="auto">
          <a:xfrm>
            <a:off x="10121900" y="8813800"/>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charset="0"/>
                <a:cs typeface="Helvetica" charset="0"/>
                <a:sym typeface="Helvetica" charset="0"/>
              </a:rPr>
              <a:t>Jenny List</a:t>
            </a:r>
            <a:r>
              <a:rPr lang="ja-JP" altLang="en-US" sz="1400">
                <a:solidFill>
                  <a:srgbClr val="23346C"/>
                </a:solidFill>
                <a:latin typeface="Arial" charset="0"/>
                <a:ea typeface="ＭＳ Ｐゴシック" charset="0"/>
                <a:cs typeface="ＭＳ Ｐゴシック" charset="0"/>
                <a:sym typeface="Helvetica" charset="0"/>
              </a:rPr>
              <a:t>’</a:t>
            </a:r>
            <a:r>
              <a:rPr lang="en-US" altLang="ja-JP" sz="1400">
                <a:solidFill>
                  <a:srgbClr val="23346C"/>
                </a:solidFill>
                <a:latin typeface="Helvetica" charset="0"/>
                <a:cs typeface="Helvetica" charset="0"/>
                <a:sym typeface="Helvetica" charset="0"/>
              </a:rPr>
              <a:t>s talk</a:t>
            </a:r>
          </a:p>
        </p:txBody>
      </p:sp>
      <p:pic>
        <p:nvPicPr>
          <p:cNvPr id="267287"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5300" y="8728075"/>
            <a:ext cx="20193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7288"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5300" y="8369300"/>
            <a:ext cx="2273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ー 3"/>
          <p:cNvSpPr>
            <a:spLocks noGrp="1"/>
          </p:cNvSpPr>
          <p:nvPr>
            <p:ph type="sldNum" sz="quarter" idx="10"/>
          </p:nvPr>
        </p:nvSpPr>
        <p:spPr/>
        <p:txBody>
          <a:bodyPr/>
          <a:lstStyle/>
          <a:p>
            <a:pPr>
              <a:defRPr/>
            </a:pPr>
            <a:fld id="{3FF349AA-3DAE-7047-9CBA-B65E1BFAB212}" type="slidenum">
              <a:rPr lang="en-US" altLang="ja-JP"/>
              <a:pPr>
                <a:defRPr/>
              </a:pPr>
              <a:t>12</a:t>
            </a:fld>
            <a:endParaRPr lang="en-US" altLang="ja-JP"/>
          </a:p>
        </p:txBody>
      </p:sp>
      <p:sp>
        <p:nvSpPr>
          <p:cNvPr id="52225" name="Rectangle 1"/>
          <p:cNvSpPr>
            <a:spLocks/>
          </p:cNvSpPr>
          <p:nvPr/>
        </p:nvSpPr>
        <p:spPr bwMode="auto">
          <a:xfrm>
            <a:off x="796925" y="-88900"/>
            <a:ext cx="114046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Top Yukawa Coupling</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The largest among matter fermions, but not yet observed</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sp>
        <p:nvSpPr>
          <p:cNvPr id="52226" name="Rectangle 2"/>
          <p:cNvSpPr>
            <a:spLocks/>
          </p:cNvSpPr>
          <p:nvPr/>
        </p:nvSpPr>
        <p:spPr bwMode="auto">
          <a:xfrm>
            <a:off x="6680200" y="7454900"/>
            <a:ext cx="5892800" cy="13589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pic>
        <p:nvPicPr>
          <p:cNvPr id="269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200" y="1558925"/>
            <a:ext cx="2044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pic>
      <p:pic>
        <p:nvPicPr>
          <p:cNvPr id="269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800" y="7912100"/>
            <a:ext cx="4381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93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400" y="7416800"/>
            <a:ext cx="3073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22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900" y="1600200"/>
            <a:ext cx="6375400" cy="5554663"/>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a:tailEnd/>
              </a14:hiddenLine>
            </a:ext>
          </a:extLst>
        </p:spPr>
      </p:pic>
      <p:pic>
        <p:nvPicPr>
          <p:cNvPr id="5223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20013" y="2984500"/>
            <a:ext cx="4183062" cy="35560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a:tailEnd/>
              </a14:hiddenLine>
            </a:ext>
          </a:extLst>
        </p:spPr>
      </p:pic>
      <p:sp>
        <p:nvSpPr>
          <p:cNvPr id="52232" name="Rectangle 8"/>
          <p:cNvSpPr>
            <a:spLocks/>
          </p:cNvSpPr>
          <p:nvPr/>
        </p:nvSpPr>
        <p:spPr bwMode="auto">
          <a:xfrm>
            <a:off x="7518400" y="6642100"/>
            <a:ext cx="4953000" cy="7366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2400">
                <a:solidFill>
                  <a:srgbClr val="333399"/>
                </a:solidFill>
                <a:latin typeface="Helvetica" charset="0"/>
                <a:ea typeface="ＭＳ Ｐゴシック" charset="0"/>
                <a:cs typeface="Helvetica" charset="0"/>
                <a:sym typeface="Helvetica" charset="0"/>
              </a:rPr>
              <a:t>A factor of 2 enhancement from QCD bound-state effects</a:t>
            </a:r>
          </a:p>
        </p:txBody>
      </p:sp>
      <p:sp>
        <p:nvSpPr>
          <p:cNvPr id="269322" name="Rectangle 9"/>
          <p:cNvSpPr>
            <a:spLocks/>
          </p:cNvSpPr>
          <p:nvPr/>
        </p:nvSpPr>
        <p:spPr bwMode="auto">
          <a:xfrm>
            <a:off x="6718300" y="8597900"/>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charset="0"/>
                <a:cs typeface="Helvetica" charset="0"/>
                <a:sym typeface="Helvetica" charset="0"/>
              </a:rPr>
              <a:t>Tony Price</a:t>
            </a:r>
            <a:r>
              <a:rPr lang="ja-JP" altLang="en-US" sz="1400">
                <a:solidFill>
                  <a:srgbClr val="23346C"/>
                </a:solidFill>
                <a:latin typeface="Arial" charset="0"/>
                <a:ea typeface="ＭＳ Ｐゴシック" charset="0"/>
                <a:cs typeface="ＭＳ Ｐゴシック" charset="0"/>
                <a:sym typeface="Helvetica" charset="0"/>
              </a:rPr>
              <a:t>’</a:t>
            </a:r>
            <a:r>
              <a:rPr lang="en-US" altLang="ja-JP" sz="1400">
                <a:solidFill>
                  <a:srgbClr val="23346C"/>
                </a:solidFill>
                <a:latin typeface="Helvetica" charset="0"/>
                <a:cs typeface="Helvetica" charset="0"/>
                <a:sym typeface="Helvetica" charset="0"/>
              </a:rPr>
              <a:t>s talk</a:t>
            </a:r>
          </a:p>
        </p:txBody>
      </p:sp>
      <p:sp>
        <p:nvSpPr>
          <p:cNvPr id="52234" name="Rectangle 10"/>
          <p:cNvSpPr>
            <a:spLocks/>
          </p:cNvSpPr>
          <p:nvPr/>
        </p:nvSpPr>
        <p:spPr bwMode="auto">
          <a:xfrm>
            <a:off x="622300" y="7391400"/>
            <a:ext cx="4953000" cy="7366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2400">
                <a:solidFill>
                  <a:srgbClr val="333399"/>
                </a:solidFill>
                <a:latin typeface="Helvetica" charset="0"/>
                <a:ea typeface="ＭＳ Ｐゴシック" charset="0"/>
                <a:cs typeface="Helvetica" charset="0"/>
                <a:sym typeface="Helvetica" charset="0"/>
              </a:rPr>
              <a:t>Cross section maximum at around Ecm = 800GeV</a:t>
            </a:r>
          </a:p>
        </p:txBody>
      </p:sp>
      <p:sp>
        <p:nvSpPr>
          <p:cNvPr id="269324" name="Rectangle 11"/>
          <p:cNvSpPr>
            <a:spLocks/>
          </p:cNvSpPr>
          <p:nvPr/>
        </p:nvSpPr>
        <p:spPr bwMode="auto">
          <a:xfrm>
            <a:off x="596900" y="8255000"/>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charset="0"/>
                <a:cs typeface="Helvetica" charset="0"/>
                <a:sym typeface="Helvetica" charset="0"/>
              </a:rPr>
              <a:t>Philipp Roloff</a:t>
            </a:r>
          </a:p>
        </p:txBody>
      </p:sp>
      <p:sp>
        <p:nvSpPr>
          <p:cNvPr id="269325" name="Rectangle 12"/>
          <p:cNvSpPr>
            <a:spLocks/>
          </p:cNvSpPr>
          <p:nvPr/>
        </p:nvSpPr>
        <p:spPr bwMode="auto">
          <a:xfrm>
            <a:off x="596900" y="8521700"/>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charset="0"/>
                <a:cs typeface="Helvetica" charset="0"/>
                <a:sym typeface="Helvetica" charset="0"/>
              </a:rPr>
              <a:t>Tony Price</a:t>
            </a:r>
            <a:r>
              <a:rPr lang="ja-JP" altLang="en-US" sz="1400">
                <a:solidFill>
                  <a:srgbClr val="23346C"/>
                </a:solidFill>
                <a:latin typeface="Arial" charset="0"/>
                <a:ea typeface="ＭＳ Ｐゴシック" charset="0"/>
                <a:cs typeface="ＭＳ Ｐゴシック" charset="0"/>
                <a:sym typeface="Helvetica" charset="0"/>
              </a:rPr>
              <a:t>’</a:t>
            </a:r>
            <a:r>
              <a:rPr lang="en-US" altLang="ja-JP" sz="1400">
                <a:solidFill>
                  <a:srgbClr val="23346C"/>
                </a:solidFill>
                <a:latin typeface="Helvetica" charset="0"/>
                <a:cs typeface="Helvetica" charset="0"/>
                <a:sym typeface="Helvetica" charset="0"/>
              </a:rPr>
              <a:t>s talk</a:t>
            </a:r>
          </a:p>
        </p:txBody>
      </p:sp>
      <p:sp>
        <p:nvSpPr>
          <p:cNvPr id="52237" name="Rectangle 13"/>
          <p:cNvSpPr>
            <a:spLocks/>
          </p:cNvSpPr>
          <p:nvPr/>
        </p:nvSpPr>
        <p:spPr bwMode="auto">
          <a:xfrm>
            <a:off x="7424738" y="8915400"/>
            <a:ext cx="4762500" cy="6350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2100">
                <a:solidFill>
                  <a:srgbClr val="333399"/>
                </a:solidFill>
                <a:latin typeface="Helvetica" charset="0"/>
                <a:ea typeface="ＭＳ Ｐゴシック" charset="0"/>
                <a:cs typeface="Helvetica" charset="0"/>
                <a:sym typeface="Helvetica" charset="0"/>
              </a:rPr>
              <a:t>Notice σ(500+20GeV)/σ(500GeV) ~ 2</a:t>
            </a:r>
          </a:p>
          <a:p>
            <a:pPr algn="l">
              <a:defRPr/>
            </a:pPr>
            <a:r>
              <a:rPr lang="en-US" altLang="ja-JP" sz="2100">
                <a:solidFill>
                  <a:srgbClr val="333399"/>
                </a:solidFill>
                <a:latin typeface="Helvetica" charset="0"/>
                <a:ea typeface="ＭＳ Ｐゴシック" charset="0"/>
                <a:cs typeface="Helvetica" charset="0"/>
                <a:sym typeface="Helvetica" charset="0"/>
              </a:rPr>
              <a:t>Moving up a little bit helps significantly!</a:t>
            </a:r>
          </a:p>
        </p:txBody>
      </p:sp>
    </p:spTree>
  </p:cSld>
  <p:clrMapOvr>
    <a:masterClrMapping/>
  </p:clrMapOvr>
  <p:transition xmlns:p14="http://schemas.microsoft.com/office/powerpoint/2010/mai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3"/>
          <p:cNvSpPr>
            <a:spLocks noGrp="1"/>
          </p:cNvSpPr>
          <p:nvPr>
            <p:ph type="sldNum" sz="quarter" idx="10"/>
          </p:nvPr>
        </p:nvSpPr>
        <p:spPr/>
        <p:txBody>
          <a:bodyPr/>
          <a:lstStyle/>
          <a:p>
            <a:pPr>
              <a:defRPr/>
            </a:pPr>
            <a:fld id="{ECB43EC4-1126-1A4B-A7D1-F5C3977A9BFE}" type="slidenum">
              <a:rPr lang="en-US" altLang="ja-JP"/>
              <a:pPr>
                <a:defRPr/>
              </a:pPr>
              <a:t>13</a:t>
            </a:fld>
            <a:endParaRPr lang="en-US" altLang="ja-JP"/>
          </a:p>
        </p:txBody>
      </p:sp>
      <p:sp>
        <p:nvSpPr>
          <p:cNvPr id="54273" name="Rectangle 1"/>
          <p:cNvSpPr>
            <a:spLocks/>
          </p:cNvSpPr>
          <p:nvPr/>
        </p:nvSpPr>
        <p:spPr bwMode="auto">
          <a:xfrm>
            <a:off x="796925" y="-88900"/>
            <a:ext cx="114046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Higgs Self-coupling</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What force makes the Higgs condense in the vacuum?</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sp>
        <p:nvSpPr>
          <p:cNvPr id="54274" name="Rectangle 2"/>
          <p:cNvSpPr>
            <a:spLocks/>
          </p:cNvSpPr>
          <p:nvPr/>
        </p:nvSpPr>
        <p:spPr bwMode="auto">
          <a:xfrm>
            <a:off x="711200" y="2374900"/>
            <a:ext cx="4826000" cy="6159500"/>
          </a:xfrm>
          <a:prstGeom prst="rect">
            <a:avLst/>
          </a:prstGeom>
          <a:solidFill>
            <a:srgbClr val="FFFFFF">
              <a:alpha val="89999"/>
            </a:srgbClr>
          </a:solidFill>
          <a:ln w="25400" cap="flat">
            <a:solidFill>
              <a:srgbClr val="FFFFFF">
                <a:alpha val="89999"/>
              </a:srgbClr>
            </a:solidFill>
            <a:prstDash val="solid"/>
            <a:miter lim="800000"/>
            <a:headEnd type="none" w="med" len="med"/>
            <a:tailEnd type="none" w="med" len="med"/>
          </a:ln>
          <a:effectLst>
            <a:outerShdw blurRad="127000" dist="76199" dir="2700000" algn="ctr" rotWithShape="0">
              <a:srgbClr val="000000">
                <a:alpha val="75000"/>
              </a:srgbClr>
            </a:outerShdw>
          </a:effectLst>
        </p:spPr>
        <p:txBody>
          <a:bodyPr lIns="0" tIns="0" rIns="0" bIns="0"/>
          <a:lstStyle/>
          <a:p>
            <a:pPr>
              <a:defRPr/>
            </a:pPr>
            <a:endParaRPr lang="ja-JP" altLang="en-US"/>
          </a:p>
        </p:txBody>
      </p:sp>
      <p:sp>
        <p:nvSpPr>
          <p:cNvPr id="54275" name="Rectangle 3"/>
          <p:cNvSpPr>
            <a:spLocks noGrp="1" noChangeArrowheads="1"/>
          </p:cNvSpPr>
          <p:nvPr>
            <p:ph type="body" idx="1"/>
          </p:nvPr>
        </p:nvSpPr>
        <p:spPr>
          <a:xfrm>
            <a:off x="6172200" y="1752600"/>
            <a:ext cx="6350000" cy="1930400"/>
          </a:xfrm>
          <a:extLst>
            <a:ext uri="{91240B29-F687-4f45-9708-019B960494DF}">
              <a14:hiddenLine xmlns:a14="http://schemas.microsoft.com/office/drawing/2010/main" w="12700">
                <a:solidFill>
                  <a:srgbClr val="FFFFFF"/>
                </a:solidFill>
                <a:miter lim="800000"/>
                <a:headEnd/>
                <a:tailEnd/>
              </a14:hiddenLine>
            </a:ext>
          </a:extLst>
        </p:spPr>
        <p:txBody>
          <a:bodyPr anchor="ctr"/>
          <a:lstStyle/>
          <a:p>
            <a:pPr>
              <a:tabLst>
                <a:tab pos="1374775" algn="l"/>
              </a:tabLst>
              <a:defRPr/>
            </a:pPr>
            <a:r>
              <a:rPr kumimoji="0" lang="en-US" altLang="ja-JP" smtClean="0"/>
              <a:t>In order to uncover the secret of electroweak symmetry breaking, we need to observe the force that makes the Higgs condense in the vacuum!</a:t>
            </a:r>
          </a:p>
        </p:txBody>
      </p:sp>
      <p:sp>
        <p:nvSpPr>
          <p:cNvPr id="271365" name="Rectangle 4"/>
          <p:cNvSpPr>
            <a:spLocks/>
          </p:cNvSpPr>
          <p:nvPr/>
        </p:nvSpPr>
        <p:spPr bwMode="auto">
          <a:xfrm>
            <a:off x="6502400" y="3975100"/>
            <a:ext cx="5359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65100" algn="l">
              <a:tabLst>
                <a:tab pos="800100" algn="l"/>
                <a:tab pos="6388100" algn="l"/>
              </a:tabLst>
            </a:pPr>
            <a:r>
              <a:rPr lang="en-US" altLang="ja-JP" sz="2400">
                <a:solidFill>
                  <a:schemeClr val="tx1"/>
                </a:solidFill>
                <a:latin typeface="Helvetica Neue" charset="0"/>
                <a:cs typeface="Helvetica Neue" charset="0"/>
                <a:sym typeface="Helvetica Neue" charset="0"/>
              </a:rPr>
              <a:t>We need to </a:t>
            </a:r>
            <a:r>
              <a:rPr lang="en-US" altLang="ja-JP" sz="2400">
                <a:solidFill>
                  <a:srgbClr val="FF0066"/>
                </a:solidFill>
                <a:latin typeface="Helvetica Neue" charset="0"/>
                <a:cs typeface="Helvetica Neue" charset="0"/>
                <a:sym typeface="Helvetica Neue" charset="0"/>
              </a:rPr>
              <a:t>measure the Higgs </a:t>
            </a:r>
          </a:p>
          <a:p>
            <a:pPr marL="165100" algn="l">
              <a:tabLst>
                <a:tab pos="800100" algn="l"/>
                <a:tab pos="6388100" algn="l"/>
              </a:tabLst>
            </a:pPr>
            <a:r>
              <a:rPr lang="en-US" altLang="ja-JP" sz="2400">
                <a:solidFill>
                  <a:srgbClr val="FF0066"/>
                </a:solidFill>
                <a:latin typeface="Helvetica Neue" charset="0"/>
                <a:cs typeface="Helvetica Neue" charset="0"/>
                <a:sym typeface="Helvetica Neue" charset="0"/>
              </a:rPr>
              <a:t>self-coupling </a:t>
            </a:r>
          </a:p>
        </p:txBody>
      </p:sp>
      <p:sp>
        <p:nvSpPr>
          <p:cNvPr id="54277" name="Rectangle 5"/>
          <p:cNvSpPr>
            <a:spLocks/>
          </p:cNvSpPr>
          <p:nvPr/>
        </p:nvSpPr>
        <p:spPr bwMode="auto">
          <a:xfrm>
            <a:off x="6083300" y="5143500"/>
            <a:ext cx="6197600" cy="2628900"/>
          </a:xfrm>
          <a:prstGeom prst="rect">
            <a:avLst/>
          </a:prstGeom>
          <a:solidFill>
            <a:srgbClr val="FFFFFF">
              <a:alpha val="89999"/>
            </a:srgbClr>
          </a:solidFill>
          <a:ln w="25400" cap="flat">
            <a:solidFill>
              <a:srgbClr val="FFFFFF">
                <a:alpha val="89999"/>
              </a:srgbClr>
            </a:solidFill>
            <a:prstDash val="solid"/>
            <a:miter lim="800000"/>
            <a:headEnd type="none" w="med" len="med"/>
            <a:tailEnd type="none" w="med" len="med"/>
          </a:ln>
          <a:effectLst>
            <a:outerShdw blurRad="127000" dist="76199" dir="2700000" algn="ctr" rotWithShape="0">
              <a:srgbClr val="000000">
                <a:alpha val="75000"/>
              </a:srgbClr>
            </a:outerShdw>
          </a:effectLst>
        </p:spPr>
        <p:txBody>
          <a:bodyPr lIns="0" tIns="0" rIns="0" bIns="0"/>
          <a:lstStyle/>
          <a:p>
            <a:pPr>
              <a:defRPr/>
            </a:pPr>
            <a:endParaRPr lang="ja-JP" altLang="en-US"/>
          </a:p>
        </p:txBody>
      </p:sp>
      <p:pic>
        <p:nvPicPr>
          <p:cNvPr id="5427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67500" y="5562600"/>
            <a:ext cx="1679575" cy="1679575"/>
          </a:xfrm>
          <a:prstGeom prst="rect">
            <a:avLst/>
          </a:prstGeom>
          <a:noFill/>
          <a:ln>
            <a:noFill/>
          </a:ln>
          <a:effectLst>
            <a:outerShdw blurRad="127000" dist="761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5427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07600" y="5537200"/>
            <a:ext cx="1739900" cy="1778000"/>
          </a:xfrm>
          <a:prstGeom prst="rect">
            <a:avLst/>
          </a:prstGeom>
          <a:noFill/>
          <a:ln>
            <a:noFill/>
          </a:ln>
          <a:effectLst>
            <a:outerShdw blurRad="127000" dist="761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54280" name="AutoShape 8"/>
          <p:cNvSpPr>
            <a:spLocks/>
          </p:cNvSpPr>
          <p:nvPr/>
        </p:nvSpPr>
        <p:spPr bwMode="auto">
          <a:xfrm>
            <a:off x="8902700" y="6184900"/>
            <a:ext cx="876300" cy="46355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blipFill dpi="0" rotWithShape="0">
            <a:blip r:embed="rId4">
              <a:alphaModFix amt="90000"/>
            </a:blip>
            <a:srcRect/>
            <a:tile tx="0" ty="0" sx="100000" sy="100000" flip="none" algn="tl"/>
          </a:blipFill>
          <a:ln w="25400" cap="flat">
            <a:solidFill>
              <a:srgbClr val="FFFFFF">
                <a:alpha val="89999"/>
              </a:srgbClr>
            </a:solidFill>
            <a:prstDash val="solid"/>
            <a:miter lim="800000"/>
            <a:headEnd type="none" w="med" len="med"/>
            <a:tailEnd type="none" w="med" len="med"/>
          </a:ln>
          <a:effectLst>
            <a:outerShdw blurRad="127000" dist="76199" dir="2700000" algn="ctr" rotWithShape="0">
              <a:srgbClr val="000000">
                <a:alpha val="75000"/>
              </a:srgbClr>
            </a:outerShdw>
          </a:effectLst>
        </p:spPr>
        <p:txBody>
          <a:bodyPr lIns="0" tIns="0" rIns="0" bIns="0"/>
          <a:lstStyle/>
          <a:p>
            <a:pPr>
              <a:defRPr/>
            </a:pPr>
            <a:endParaRPr lang="ja-JP" altLang="en-US"/>
          </a:p>
        </p:txBody>
      </p:sp>
      <p:sp>
        <p:nvSpPr>
          <p:cNvPr id="271370" name="Rectangle 9"/>
          <p:cNvSpPr>
            <a:spLocks/>
          </p:cNvSpPr>
          <p:nvPr/>
        </p:nvSpPr>
        <p:spPr bwMode="auto">
          <a:xfrm>
            <a:off x="6273800" y="8115300"/>
            <a:ext cx="5816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65100" algn="l">
              <a:tabLst>
                <a:tab pos="800100" algn="l"/>
                <a:tab pos="6388100" algn="l"/>
              </a:tabLst>
            </a:pPr>
            <a:r>
              <a:rPr lang="en-US" altLang="ja-JP" sz="2400">
                <a:solidFill>
                  <a:schemeClr val="tx1"/>
                </a:solidFill>
                <a:latin typeface="Helvetica Neue" charset="0"/>
                <a:cs typeface="Helvetica Neue" charset="0"/>
                <a:sym typeface="Helvetica Neue" charset="0"/>
              </a:rPr>
              <a:t>= We need to </a:t>
            </a:r>
            <a:r>
              <a:rPr lang="en-US" altLang="ja-JP" sz="2400">
                <a:solidFill>
                  <a:srgbClr val="FF0066"/>
                </a:solidFill>
                <a:latin typeface="Helvetica Neue" charset="0"/>
                <a:cs typeface="Helvetica Neue" charset="0"/>
                <a:sym typeface="Helvetica Neue" charset="0"/>
              </a:rPr>
              <a:t>measure the shape </a:t>
            </a:r>
          </a:p>
          <a:p>
            <a:pPr marL="165100" algn="l">
              <a:tabLst>
                <a:tab pos="800100" algn="l"/>
                <a:tab pos="6388100" algn="l"/>
              </a:tabLst>
            </a:pPr>
            <a:r>
              <a:rPr lang="en-US" altLang="ja-JP" sz="2400">
                <a:solidFill>
                  <a:srgbClr val="FF0066"/>
                </a:solidFill>
                <a:latin typeface="Helvetica Neue" charset="0"/>
                <a:cs typeface="Helvetica Neue" charset="0"/>
                <a:sym typeface="Helvetica Neue" charset="0"/>
              </a:rPr>
              <a:t>    of the Higgs potential</a:t>
            </a:r>
          </a:p>
        </p:txBody>
      </p:sp>
      <p:pic>
        <p:nvPicPr>
          <p:cNvPr id="27137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470150"/>
            <a:ext cx="462597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6322" name="Rectangle 2"/>
          <p:cNvSpPr>
            <a:spLocks/>
          </p:cNvSpPr>
          <p:nvPr/>
        </p:nvSpPr>
        <p:spPr bwMode="auto">
          <a:xfrm>
            <a:off x="546100" y="6184900"/>
            <a:ext cx="2171700" cy="1409700"/>
          </a:xfrm>
          <a:prstGeom prst="rect">
            <a:avLst/>
          </a:prstGeom>
          <a:solidFill>
            <a:srgbClr val="FFFFFF">
              <a:alpha val="89999"/>
            </a:srgbClr>
          </a:solidFill>
          <a:ln w="25400" cap="flat">
            <a:solidFill>
              <a:srgbClr val="FFFFFF">
                <a:alpha val="89999"/>
              </a:srgbClr>
            </a:solidFill>
            <a:prstDash val="solid"/>
            <a:miter lim="800000"/>
            <a:headEnd type="none" w="med" len="med"/>
            <a:tailEnd type="none" w="med" len="med"/>
          </a:ln>
          <a:effectLst>
            <a:outerShdw blurRad="127000" dist="76199" dir="2700000" algn="ctr" rotWithShape="0">
              <a:srgbClr val="000000">
                <a:alpha val="75000"/>
              </a:srgbClr>
            </a:outerShdw>
          </a:effectLst>
        </p:spPr>
        <p:txBody>
          <a:bodyPr lIns="0" tIns="0" rIns="0" bIns="0"/>
          <a:lstStyle/>
          <a:p>
            <a:pPr>
              <a:defRPr/>
            </a:pPr>
            <a:endParaRPr lang="ja-JP" altLang="en-US"/>
          </a:p>
        </p:txBody>
      </p:sp>
      <p:pic>
        <p:nvPicPr>
          <p:cNvPr id="272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6280150"/>
            <a:ext cx="157956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563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44100" y="6756400"/>
            <a:ext cx="2803525" cy="2781300"/>
          </a:xfrm>
          <a:prstGeom prst="rect">
            <a:avLst/>
          </a:prstGeom>
          <a:noFill/>
          <a:ln>
            <a:noFill/>
          </a:ln>
          <a:effectLst>
            <a:outerShdw blurRad="127000" dist="761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round/>
                <a:headEnd/>
                <a:tailEnd/>
              </a14:hiddenLine>
            </a:ext>
          </a:extLst>
        </p:spPr>
      </p:pic>
      <p:sp>
        <p:nvSpPr>
          <p:cNvPr id="272389" name="Rectangle 5"/>
          <p:cNvSpPr>
            <a:spLocks/>
          </p:cNvSpPr>
          <p:nvPr/>
        </p:nvSpPr>
        <p:spPr bwMode="auto">
          <a:xfrm>
            <a:off x="781050" y="914400"/>
            <a:ext cx="33020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ltLang="ja-JP" sz="2200">
                <a:solidFill>
                  <a:schemeClr val="tx1"/>
                </a:solidFill>
                <a:latin typeface="Palatino" charset="0"/>
                <a:cs typeface="Palatino" charset="0"/>
                <a:sym typeface="Palatino" charset="0"/>
              </a:rPr>
              <a:t>Pol.: (e+,e-)=(+0.3,-0.8)</a:t>
            </a:r>
          </a:p>
        </p:txBody>
      </p:sp>
      <p:sp>
        <p:nvSpPr>
          <p:cNvPr id="272390" name="Rectangle 6"/>
          <p:cNvSpPr>
            <a:spLocks/>
          </p:cNvSpPr>
          <p:nvPr/>
        </p:nvSpPr>
        <p:spPr bwMode="auto">
          <a:xfrm>
            <a:off x="9131300" y="914400"/>
            <a:ext cx="33020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ltLang="ja-JP" sz="2200">
                <a:solidFill>
                  <a:schemeClr val="tx1"/>
                </a:solidFill>
                <a:latin typeface="Palatino" charset="0"/>
                <a:cs typeface="Palatino" charset="0"/>
                <a:sym typeface="Palatino" charset="0"/>
              </a:rPr>
              <a:t>mH=120GeV, 2ab^-1</a:t>
            </a:r>
          </a:p>
        </p:txBody>
      </p:sp>
      <p:sp>
        <p:nvSpPr>
          <p:cNvPr id="272391" name="Rectangle 7"/>
          <p:cNvSpPr>
            <a:spLocks/>
          </p:cNvSpPr>
          <p:nvPr/>
        </p:nvSpPr>
        <p:spPr bwMode="auto">
          <a:xfrm>
            <a:off x="9817100" y="184150"/>
            <a:ext cx="347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175"/>
              </a:spcBef>
              <a:tabLst>
                <a:tab pos="863600" algn="l"/>
                <a:tab pos="1168400" algn="l"/>
              </a:tabLst>
            </a:pPr>
            <a:r>
              <a:rPr lang="en-US" altLang="ja-JP" sz="1400">
                <a:latin typeface="Tahoma Bold" charset="0"/>
                <a:cs typeface="Tahoma Bold" charset="0"/>
                <a:sym typeface="Tahoma Bold" charset="0"/>
              </a:rPr>
              <a:t>ILD  (ACFA Higgs WG: J. Tian et al)</a:t>
            </a:r>
          </a:p>
        </p:txBody>
      </p:sp>
      <p:sp>
        <p:nvSpPr>
          <p:cNvPr id="56328" name="Rectangle 8"/>
          <p:cNvSpPr>
            <a:spLocks/>
          </p:cNvSpPr>
          <p:nvPr/>
        </p:nvSpPr>
        <p:spPr bwMode="auto">
          <a:xfrm>
            <a:off x="101600" y="7683500"/>
            <a:ext cx="5537200" cy="1422400"/>
          </a:xfrm>
          <a:prstGeom prst="rect">
            <a:avLst/>
          </a:prstGeom>
          <a:solidFill>
            <a:srgbClr val="FFFFFF"/>
          </a:solidFill>
          <a:ln w="9525" cap="flat">
            <a:solidFill>
              <a:srgbClr val="B6DCDF"/>
            </a:solidFill>
            <a:prstDash val="solid"/>
            <a:miter lim="800000"/>
            <a:headEnd type="none" w="med" len="med"/>
            <a:tailEnd type="none" w="med" len="med"/>
          </a:ln>
          <a:effectLst>
            <a:outerShdw blurRad="127000" dist="76199" dir="5400000" algn="ctr" rotWithShape="0">
              <a:srgbClr val="000000">
                <a:alpha val="34998"/>
              </a:srgbClr>
            </a:outerShdw>
          </a:effectLst>
        </p:spPr>
        <p:txBody>
          <a:bodyPr lIns="0" tIns="0" rIns="0" bIns="0"/>
          <a:lstStyle/>
          <a:p>
            <a:pPr>
              <a:defRPr/>
            </a:pPr>
            <a:endParaRPr lang="ja-JP" altLang="en-US"/>
          </a:p>
        </p:txBody>
      </p:sp>
      <p:pic>
        <p:nvPicPr>
          <p:cNvPr id="2723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600" y="7620000"/>
            <a:ext cx="24161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239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838" y="8140700"/>
            <a:ext cx="24177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6331" name="Rectangle 11"/>
          <p:cNvSpPr>
            <a:spLocks/>
          </p:cNvSpPr>
          <p:nvPr/>
        </p:nvSpPr>
        <p:spPr bwMode="auto">
          <a:xfrm>
            <a:off x="203200" y="7677150"/>
            <a:ext cx="2806700" cy="1104900"/>
          </a:xfrm>
          <a:prstGeom prst="rect">
            <a:avLst/>
          </a:prstGeom>
          <a:noFill/>
          <a:ln>
            <a:noFill/>
          </a:ln>
          <a:effectLst>
            <a:outerShdw blurRad="50800" dist="38099"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defRPr/>
            </a:pPr>
            <a:r>
              <a:rPr lang="en-US" altLang="ja-JP" sz="2400">
                <a:solidFill>
                  <a:srgbClr val="333399"/>
                </a:solidFill>
                <a:latin typeface="Helvetica" charset="0"/>
                <a:ea typeface="ＭＳ Ｐゴシック" charset="0"/>
                <a:cs typeface="Helvetica" charset="0"/>
                <a:sym typeface="Helvetica" charset="0"/>
              </a:rPr>
              <a:t>Expected Precision with DBD tools and DBD samples</a:t>
            </a:r>
          </a:p>
        </p:txBody>
      </p:sp>
      <p:sp>
        <p:nvSpPr>
          <p:cNvPr id="272396" name="Rectangle 12"/>
          <p:cNvSpPr>
            <a:spLocks/>
          </p:cNvSpPr>
          <p:nvPr/>
        </p:nvSpPr>
        <p:spPr bwMode="auto">
          <a:xfrm>
            <a:off x="2578100" y="8813800"/>
            <a:ext cx="30607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Neue" charset="0"/>
                <a:cs typeface="Helvetica Neue" charset="0"/>
                <a:sym typeface="Helvetica Neue" charset="0"/>
              </a:rPr>
              <a:t>Junping Tian</a:t>
            </a:r>
            <a:r>
              <a:rPr lang="ja-JP" altLang="en-US" sz="1400">
                <a:solidFill>
                  <a:srgbClr val="23346C"/>
                </a:solidFill>
                <a:latin typeface="Arial" charset="0"/>
                <a:ea typeface="ＭＳ Ｐゴシック" charset="0"/>
                <a:cs typeface="ＭＳ Ｐゴシック" charset="0"/>
                <a:sym typeface="Helvetica Neue" charset="0"/>
              </a:rPr>
              <a:t>’</a:t>
            </a:r>
            <a:r>
              <a:rPr lang="en-US" altLang="ja-JP" sz="1400">
                <a:solidFill>
                  <a:srgbClr val="23346C"/>
                </a:solidFill>
                <a:latin typeface="Helvetica Neue" charset="0"/>
                <a:cs typeface="Helvetica Neue" charset="0"/>
                <a:sym typeface="Helvetica Neue" charset="0"/>
              </a:rPr>
              <a:t>s talk in ILD session</a:t>
            </a:r>
          </a:p>
        </p:txBody>
      </p:sp>
    </p:spTree>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スライド番号プレースホルダー 3"/>
          <p:cNvSpPr>
            <a:spLocks noGrp="1"/>
          </p:cNvSpPr>
          <p:nvPr>
            <p:ph type="sldNum" sz="quarter" idx="10"/>
          </p:nvPr>
        </p:nvSpPr>
        <p:spPr/>
        <p:txBody>
          <a:bodyPr/>
          <a:lstStyle/>
          <a:p>
            <a:pPr>
              <a:defRPr/>
            </a:pPr>
            <a:fld id="{F9135FDE-D739-4845-BF20-6853A52814CD}" type="slidenum">
              <a:rPr lang="en-US" altLang="ja-JP"/>
              <a:pPr>
                <a:defRPr/>
              </a:pPr>
              <a:t>15</a:t>
            </a:fld>
            <a:endParaRPr lang="en-US" altLang="ja-JP"/>
          </a:p>
        </p:txBody>
      </p:sp>
      <p:sp>
        <p:nvSpPr>
          <p:cNvPr id="57345" name="Rectangle 1"/>
          <p:cNvSpPr>
            <a:spLocks/>
          </p:cNvSpPr>
          <p:nvPr/>
        </p:nvSpPr>
        <p:spPr bwMode="auto">
          <a:xfrm>
            <a:off x="568325" y="-139700"/>
            <a:ext cx="118618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Width and BR Measurements at 500 </a:t>
            </a:r>
            <a:r>
              <a:rPr lang="en-US" altLang="ja-JP" sz="5000" dirty="0" err="1">
                <a:solidFill>
                  <a:srgbClr val="23346C"/>
                </a:solidFill>
                <a:latin typeface="Helvetica Neue" charset="0"/>
                <a:ea typeface="ＭＳ Ｐゴシック" charset="0"/>
                <a:cs typeface="Helvetica Neue" charset="0"/>
                <a:sym typeface="Helvetica Neue" charset="0"/>
              </a:rPr>
              <a:t>GeV</a:t>
            </a:r>
            <a:r>
              <a:rPr lang="en-US" altLang="ja-JP" sz="5000" dirty="0">
                <a:solidFill>
                  <a:srgbClr val="23346C"/>
                </a:solidFill>
                <a:latin typeface="Helvetica Neue" charset="0"/>
                <a:ea typeface="ＭＳ Ｐゴシック" charset="0"/>
                <a:cs typeface="Helvetica Neue" charset="0"/>
                <a:sym typeface="Helvetica Neue" charset="0"/>
              </a:rPr>
              <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Addition of 500GeV data to 250GeV data</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pic>
        <p:nvPicPr>
          <p:cNvPr id="273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555750"/>
            <a:ext cx="6834187"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3412" name="Rectangle 3"/>
          <p:cNvSpPr>
            <a:spLocks/>
          </p:cNvSpPr>
          <p:nvPr/>
        </p:nvSpPr>
        <p:spPr bwMode="auto">
          <a:xfrm>
            <a:off x="584200" y="4038600"/>
            <a:ext cx="6515100" cy="28067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73413" name="Rectangle 4"/>
          <p:cNvSpPr>
            <a:spLocks/>
          </p:cNvSpPr>
          <p:nvPr/>
        </p:nvSpPr>
        <p:spPr bwMode="auto">
          <a:xfrm>
            <a:off x="4486275" y="7564438"/>
            <a:ext cx="27971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p>
            <a:pPr algn="l"/>
            <a:r>
              <a:rPr lang="en-US" altLang="ja-JP" sz="3800">
                <a:solidFill>
                  <a:srgbClr val="FF0000"/>
                </a:solidFill>
                <a:latin typeface="Helvetica Neue" charset="0"/>
                <a:cs typeface="Helvetica Neue" charset="0"/>
                <a:sym typeface="Helvetica Neue" charset="0"/>
              </a:rPr>
              <a:t>preliminarily </a:t>
            </a:r>
          </a:p>
        </p:txBody>
      </p:sp>
      <p:sp>
        <p:nvSpPr>
          <p:cNvPr id="273414" name="Rectangle 5"/>
          <p:cNvSpPr>
            <a:spLocks/>
          </p:cNvSpPr>
          <p:nvPr/>
        </p:nvSpPr>
        <p:spPr bwMode="auto">
          <a:xfrm>
            <a:off x="444500" y="7480300"/>
            <a:ext cx="26289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Neue" charset="0"/>
                <a:cs typeface="Helvetica Neue" charset="0"/>
                <a:sym typeface="Helvetica Neue" charset="0"/>
              </a:rPr>
              <a:t>ILD DBD Study (Junping Tian)</a:t>
            </a:r>
          </a:p>
        </p:txBody>
      </p:sp>
      <p:sp>
        <p:nvSpPr>
          <p:cNvPr id="273415" name="Line 6"/>
          <p:cNvSpPr>
            <a:spLocks noChangeShapeType="1"/>
          </p:cNvSpPr>
          <p:nvPr/>
        </p:nvSpPr>
        <p:spPr bwMode="auto">
          <a:xfrm>
            <a:off x="4813300" y="6819900"/>
            <a:ext cx="407988" cy="693738"/>
          </a:xfrm>
          <a:prstGeom prst="line">
            <a:avLst/>
          </a:prstGeom>
          <a:noFill/>
          <a:ln w="381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73416" name="Rectangle 7"/>
          <p:cNvSpPr>
            <a:spLocks/>
          </p:cNvSpPr>
          <p:nvPr/>
        </p:nvSpPr>
        <p:spPr bwMode="auto">
          <a:xfrm>
            <a:off x="7493000" y="3797300"/>
            <a:ext cx="5143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400">
                <a:solidFill>
                  <a:schemeClr val="tx1"/>
                </a:solidFill>
                <a:latin typeface="Helvetica Neue" charset="0"/>
                <a:cs typeface="Helvetica Neue" charset="0"/>
                <a:sym typeface="Helvetica Neue" charset="0"/>
              </a:rPr>
              <a:t>comes in as a powerful tool!</a:t>
            </a:r>
          </a:p>
        </p:txBody>
      </p:sp>
      <p:pic>
        <p:nvPicPr>
          <p:cNvPr id="27341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7700" y="1862138"/>
            <a:ext cx="2552700"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pic>
      <p:graphicFrame>
        <p:nvGraphicFramePr>
          <p:cNvPr id="57353" name="Group 9"/>
          <p:cNvGraphicFramePr>
            <a:graphicFrameLocks noGrp="1"/>
          </p:cNvGraphicFramePr>
          <p:nvPr/>
        </p:nvGraphicFramePr>
        <p:xfrm>
          <a:off x="8521700" y="4876800"/>
          <a:ext cx="3784600" cy="2816225"/>
        </p:xfrm>
        <a:graphic>
          <a:graphicData uri="http://schemas.openxmlformats.org/drawingml/2006/table">
            <a:tbl>
              <a:tblPr/>
              <a:tblGrid>
                <a:gridCol w="1279525"/>
                <a:gridCol w="2505075"/>
              </a:tblGrid>
              <a:tr h="492125">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Mode</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ΔBR/BR</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bb</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2.0 (2.7)%</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cc</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3.8 (7.3)%</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gg</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4.4 (8.9)%</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WW*</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Helvetica Neue" charset="0"/>
                        <a:buNone/>
                        <a:tabLst>
                          <a:tab pos="927100" algn="l"/>
                        </a:tabLst>
                      </a:pPr>
                      <a:r>
                        <a:rPr kumimoji="0" lang="en-US" altLang="ja-JP" sz="2000" b="0" i="0" u="none" strike="noStrike" cap="none" normalizeH="0" baseline="0">
                          <a:ln>
                            <a:noFill/>
                          </a:ln>
                          <a:solidFill>
                            <a:schemeClr val="tx1"/>
                          </a:solidFill>
                          <a:effectLst/>
                          <a:latin typeface="ヒラギノ角ゴ Pro W3" charset="0"/>
                          <a:ea typeface="ヒラギノ角ゴ Pro W3" charset="0"/>
                          <a:cs typeface="ヒラギノ角ゴ Pro W3" charset="0"/>
                          <a:sym typeface="ヒラギノ角ゴ Pro W3" charset="0"/>
                        </a:rPr>
                        <a:t>3.5 (8.6)%</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7391" name="Rectangle 47"/>
          <p:cNvSpPr>
            <a:spLocks/>
          </p:cNvSpPr>
          <p:nvPr/>
        </p:nvSpPr>
        <p:spPr bwMode="auto">
          <a:xfrm>
            <a:off x="495300" y="7861300"/>
            <a:ext cx="3695700" cy="13970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pic>
        <p:nvPicPr>
          <p:cNvPr id="273439"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7747000"/>
            <a:ext cx="3108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3440"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925" y="8686800"/>
            <a:ext cx="26209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3441" name="Line 50"/>
          <p:cNvSpPr>
            <a:spLocks noChangeShapeType="1"/>
          </p:cNvSpPr>
          <p:nvPr/>
        </p:nvSpPr>
        <p:spPr bwMode="auto">
          <a:xfrm flipH="1">
            <a:off x="7227888" y="6589713"/>
            <a:ext cx="1258887" cy="1203325"/>
          </a:xfrm>
          <a:prstGeom prst="line">
            <a:avLst/>
          </a:prstGeom>
          <a:noFill/>
          <a:ln w="381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73442" name="Rectangle 51"/>
          <p:cNvSpPr>
            <a:spLocks/>
          </p:cNvSpPr>
          <p:nvPr/>
        </p:nvSpPr>
        <p:spPr bwMode="auto">
          <a:xfrm>
            <a:off x="8521700" y="4876800"/>
            <a:ext cx="3784600" cy="28067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pic>
        <p:nvPicPr>
          <p:cNvPr id="273443" name="Picture 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75" y="8166100"/>
            <a:ext cx="33416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3444"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9300" y="8229600"/>
            <a:ext cx="3108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3445" name="Rectangle 54"/>
          <p:cNvSpPr>
            <a:spLocks/>
          </p:cNvSpPr>
          <p:nvPr/>
        </p:nvSpPr>
        <p:spPr bwMode="auto">
          <a:xfrm>
            <a:off x="7581900" y="8013700"/>
            <a:ext cx="51435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p>
            <a:pPr algn="l"/>
            <a:r>
              <a:rPr lang="en-US" altLang="ja-JP" sz="2400">
                <a:solidFill>
                  <a:schemeClr val="tx1"/>
                </a:solidFill>
                <a:latin typeface="Helvetica Neue" charset="0"/>
                <a:cs typeface="Helvetica Neue" charset="0"/>
                <a:sym typeface="Helvetica Neue" charset="0"/>
              </a:rPr>
              <a:t>The numbers in the parentheses are</a:t>
            </a:r>
          </a:p>
          <a:p>
            <a:pPr algn="l"/>
            <a:r>
              <a:rPr lang="en-US" altLang="ja-JP" sz="2400">
                <a:solidFill>
                  <a:schemeClr val="tx1"/>
                </a:solidFill>
                <a:latin typeface="Helvetica Neue" charset="0"/>
                <a:cs typeface="Helvetica Neue" charset="0"/>
                <a:sym typeface="Helvetica Neue" charset="0"/>
              </a:rPr>
              <a:t>as of </a:t>
            </a:r>
          </a:p>
        </p:txBody>
      </p:sp>
    </p:spTree>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ー 3"/>
          <p:cNvSpPr>
            <a:spLocks noGrp="1"/>
          </p:cNvSpPr>
          <p:nvPr>
            <p:ph type="sldNum" sz="quarter" idx="10"/>
          </p:nvPr>
        </p:nvSpPr>
        <p:spPr/>
        <p:txBody>
          <a:bodyPr/>
          <a:lstStyle/>
          <a:p>
            <a:pPr>
              <a:defRPr/>
            </a:pPr>
            <a:fld id="{BE0175B1-9E46-3D40-B6B4-5073152A2CEA}" type="slidenum">
              <a:rPr lang="en-US" altLang="ja-JP"/>
              <a:pPr>
                <a:defRPr/>
              </a:pPr>
              <a:t>16</a:t>
            </a:fld>
            <a:endParaRPr lang="en-US" altLang="ja-JP"/>
          </a:p>
        </p:txBody>
      </p:sp>
      <p:sp>
        <p:nvSpPr>
          <p:cNvPr id="59393" name="Rectangle 1"/>
          <p:cNvSpPr>
            <a:spLocks/>
          </p:cNvSpPr>
          <p:nvPr/>
        </p:nvSpPr>
        <p:spPr bwMode="auto">
          <a:xfrm>
            <a:off x="941388" y="-50800"/>
            <a:ext cx="111887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Why Precision?</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Expected precision and deviation</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800" y="1955800"/>
            <a:ext cx="7507288" cy="6924675"/>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5460" name="Rectangle 3"/>
          <p:cNvSpPr>
            <a:spLocks/>
          </p:cNvSpPr>
          <p:nvPr/>
        </p:nvSpPr>
        <p:spPr bwMode="auto">
          <a:xfrm>
            <a:off x="1104900" y="2836863"/>
            <a:ext cx="3759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nSpc>
                <a:spcPct val="110000"/>
              </a:lnSpc>
              <a:spcBef>
                <a:spcPts val="800"/>
              </a:spcBef>
              <a:tabLst>
                <a:tab pos="965200" algn="l"/>
                <a:tab pos="1295400" algn="l"/>
              </a:tabLst>
            </a:pPr>
            <a:r>
              <a:rPr lang="en-US" altLang="ja-JP" sz="1400">
                <a:solidFill>
                  <a:schemeClr val="tx1"/>
                </a:solidFill>
                <a:latin typeface="Helvetica Neue" charset="0"/>
                <a:cs typeface="Helvetica Neue" charset="0"/>
                <a:sym typeface="Helvetica Neue" charset="0"/>
              </a:rPr>
              <a:t>M.Peskin arXiv: hep-ph/1207.2516v1</a:t>
            </a:r>
          </a:p>
        </p:txBody>
      </p:sp>
      <p:sp>
        <p:nvSpPr>
          <p:cNvPr id="275461" name="Rectangle 4"/>
          <p:cNvSpPr>
            <a:spLocks/>
          </p:cNvSpPr>
          <p:nvPr/>
        </p:nvSpPr>
        <p:spPr bwMode="auto">
          <a:xfrm>
            <a:off x="8008938" y="1954213"/>
            <a:ext cx="4533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lnSpc>
                <a:spcPct val="110000"/>
              </a:lnSpc>
              <a:spcBef>
                <a:spcPts val="800"/>
              </a:spcBef>
              <a:tabLst>
                <a:tab pos="965200" algn="l"/>
                <a:tab pos="1295400" algn="l"/>
              </a:tabLst>
            </a:pPr>
            <a:r>
              <a:rPr lang="en-US" altLang="ja-JP" sz="2400">
                <a:solidFill>
                  <a:srgbClr val="23346C"/>
                </a:solidFill>
                <a:latin typeface="Helvetica Neue" charset="0"/>
                <a:cs typeface="Helvetica Neue" charset="0"/>
                <a:sym typeface="Helvetica Neue" charset="0"/>
              </a:rPr>
              <a:t>Assumed Luminosities</a:t>
            </a:r>
          </a:p>
        </p:txBody>
      </p:sp>
      <p:pic>
        <p:nvPicPr>
          <p:cNvPr id="2754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5550" y="4346575"/>
            <a:ext cx="54006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5463" name="Rectangle 6"/>
          <p:cNvSpPr>
            <a:spLocks/>
          </p:cNvSpPr>
          <p:nvPr/>
        </p:nvSpPr>
        <p:spPr bwMode="auto">
          <a:xfrm>
            <a:off x="8061325" y="5740400"/>
            <a:ext cx="2640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400">
                <a:solidFill>
                  <a:schemeClr val="tx1"/>
                </a:solidFill>
                <a:latin typeface="Helvetica Neue" charset="0"/>
                <a:cs typeface="Helvetica Neue" charset="0"/>
                <a:sym typeface="Helvetica Neue" charset="0"/>
              </a:rPr>
              <a:t>R.S.Gupta, H.Rzehak, J.D.Wells</a:t>
            </a:r>
          </a:p>
        </p:txBody>
      </p:sp>
      <p:sp>
        <p:nvSpPr>
          <p:cNvPr id="275464" name="Rectangle 7"/>
          <p:cNvSpPr>
            <a:spLocks/>
          </p:cNvSpPr>
          <p:nvPr/>
        </p:nvSpPr>
        <p:spPr bwMode="auto">
          <a:xfrm>
            <a:off x="11115675" y="5715000"/>
            <a:ext cx="1633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400">
                <a:solidFill>
                  <a:schemeClr val="tx1"/>
                </a:solidFill>
                <a:latin typeface="Helvetica Neue" charset="0"/>
                <a:cs typeface="Helvetica Neue" charset="0"/>
                <a:sym typeface="Helvetica Neue" charset="0"/>
              </a:rPr>
              <a:t>arXiv: 1206.3560v1</a:t>
            </a:r>
          </a:p>
        </p:txBody>
      </p:sp>
      <p:sp>
        <p:nvSpPr>
          <p:cNvPr id="59400" name="Rectangle 8"/>
          <p:cNvSpPr>
            <a:spLocks/>
          </p:cNvSpPr>
          <p:nvPr/>
        </p:nvSpPr>
        <p:spPr bwMode="auto">
          <a:xfrm>
            <a:off x="8013700" y="3798888"/>
            <a:ext cx="4762500" cy="4826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1600">
                <a:solidFill>
                  <a:srgbClr val="FF0066"/>
                </a:solidFill>
                <a:latin typeface="Helvetica" charset="0"/>
                <a:ea typeface="ＭＳ Ｐゴシック" charset="0"/>
                <a:cs typeface="Helvetica" charset="0"/>
                <a:sym typeface="Helvetica" charset="0"/>
              </a:rPr>
              <a:t>Maximum deviation when nothing but the 125 GeV object would be found at LHC</a:t>
            </a:r>
          </a:p>
        </p:txBody>
      </p:sp>
      <p:sp>
        <p:nvSpPr>
          <p:cNvPr id="275466" name="Rectangle 9"/>
          <p:cNvSpPr>
            <a:spLocks/>
          </p:cNvSpPr>
          <p:nvPr/>
        </p:nvSpPr>
        <p:spPr bwMode="auto">
          <a:xfrm>
            <a:off x="8140700" y="2457450"/>
            <a:ext cx="4318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nSpc>
                <a:spcPct val="110000"/>
              </a:lnSpc>
              <a:spcBef>
                <a:spcPts val="800"/>
              </a:spcBef>
              <a:tabLst>
                <a:tab pos="965200" algn="l"/>
                <a:tab pos="1295400" algn="l"/>
              </a:tabLst>
            </a:pPr>
            <a:r>
              <a:rPr lang="en-US" altLang="ja-JP" sz="1400">
                <a:solidFill>
                  <a:schemeClr val="tx1"/>
                </a:solidFill>
                <a:latin typeface="Helvetica Neue" charset="0"/>
                <a:cs typeface="Helvetica Neue" charset="0"/>
                <a:sym typeface="Helvetica Neue" charset="0"/>
              </a:rPr>
              <a:t>LHC = LHC14TeV: 300fb</a:t>
            </a:r>
            <a:r>
              <a:rPr lang="en-US" altLang="ja-JP" sz="1400" baseline="32000">
                <a:solidFill>
                  <a:schemeClr val="tx1"/>
                </a:solidFill>
                <a:latin typeface="Helvetica Neue" charset="0"/>
                <a:cs typeface="Helvetica Neue" charset="0"/>
                <a:sym typeface="Helvetica Neue" charset="0"/>
              </a:rPr>
              <a:t>-1</a:t>
            </a:r>
          </a:p>
        </p:txBody>
      </p:sp>
      <p:sp>
        <p:nvSpPr>
          <p:cNvPr id="275467" name="Rectangle 10"/>
          <p:cNvSpPr>
            <a:spLocks/>
          </p:cNvSpPr>
          <p:nvPr/>
        </p:nvSpPr>
        <p:spPr bwMode="auto">
          <a:xfrm>
            <a:off x="8026400" y="2763838"/>
            <a:ext cx="4178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nSpc>
                <a:spcPct val="110000"/>
              </a:lnSpc>
              <a:spcBef>
                <a:spcPts val="800"/>
              </a:spcBef>
              <a:tabLst>
                <a:tab pos="965200" algn="l"/>
                <a:tab pos="1295400" algn="l"/>
              </a:tabLst>
            </a:pPr>
            <a:r>
              <a:rPr lang="en-US" altLang="ja-JP" sz="1400">
                <a:solidFill>
                  <a:schemeClr val="tx1"/>
                </a:solidFill>
                <a:latin typeface="Helvetica Neue" charset="0"/>
                <a:cs typeface="Helvetica Neue" charset="0"/>
                <a:sym typeface="Helvetica Neue" charset="0"/>
              </a:rPr>
              <a:t>HLC = ILC250: 250fb</a:t>
            </a:r>
            <a:r>
              <a:rPr lang="en-US" altLang="ja-JP" sz="1400" baseline="32000">
                <a:solidFill>
                  <a:schemeClr val="tx1"/>
                </a:solidFill>
                <a:latin typeface="Helvetica Neue" charset="0"/>
                <a:cs typeface="Helvetica Neue" charset="0"/>
                <a:sym typeface="Helvetica Neue" charset="0"/>
              </a:rPr>
              <a:t>-1</a:t>
            </a:r>
          </a:p>
        </p:txBody>
      </p:sp>
      <p:sp>
        <p:nvSpPr>
          <p:cNvPr id="275468" name="Rectangle 11"/>
          <p:cNvSpPr>
            <a:spLocks/>
          </p:cNvSpPr>
          <p:nvPr/>
        </p:nvSpPr>
        <p:spPr bwMode="auto">
          <a:xfrm>
            <a:off x="8089900" y="3089275"/>
            <a:ext cx="4178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nSpc>
                <a:spcPct val="110000"/>
              </a:lnSpc>
              <a:spcBef>
                <a:spcPts val="800"/>
              </a:spcBef>
              <a:tabLst>
                <a:tab pos="965200" algn="l"/>
                <a:tab pos="1295400" algn="l"/>
              </a:tabLst>
            </a:pPr>
            <a:r>
              <a:rPr lang="en-US" altLang="ja-JP" sz="1400">
                <a:solidFill>
                  <a:schemeClr val="tx1"/>
                </a:solidFill>
                <a:latin typeface="Helvetica Neue" charset="0"/>
                <a:cs typeface="Helvetica Neue" charset="0"/>
                <a:sym typeface="Helvetica Neue" charset="0"/>
              </a:rPr>
              <a:t>ILC = ILC500: 500fb</a:t>
            </a:r>
            <a:r>
              <a:rPr lang="en-US" altLang="ja-JP" sz="1400" baseline="32000">
                <a:solidFill>
                  <a:schemeClr val="tx1"/>
                </a:solidFill>
                <a:latin typeface="Helvetica Neue" charset="0"/>
                <a:cs typeface="Helvetica Neue" charset="0"/>
                <a:sym typeface="Helvetica Neue" charset="0"/>
              </a:rPr>
              <a:t>-1</a:t>
            </a:r>
          </a:p>
        </p:txBody>
      </p:sp>
      <p:sp>
        <p:nvSpPr>
          <p:cNvPr id="275469" name="Rectangle 12"/>
          <p:cNvSpPr>
            <a:spLocks/>
          </p:cNvSpPr>
          <p:nvPr/>
        </p:nvSpPr>
        <p:spPr bwMode="auto">
          <a:xfrm>
            <a:off x="7848600" y="3397250"/>
            <a:ext cx="45339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nSpc>
                <a:spcPct val="110000"/>
              </a:lnSpc>
              <a:spcBef>
                <a:spcPts val="800"/>
              </a:spcBef>
              <a:tabLst>
                <a:tab pos="965200" algn="l"/>
                <a:tab pos="1295400" algn="l"/>
              </a:tabLst>
            </a:pPr>
            <a:r>
              <a:rPr lang="en-US" altLang="ja-JP" sz="1400">
                <a:solidFill>
                  <a:schemeClr val="tx1"/>
                </a:solidFill>
                <a:latin typeface="Helvetica Neue" charset="0"/>
                <a:cs typeface="Helvetica Neue" charset="0"/>
                <a:sym typeface="Helvetica Neue" charset="0"/>
              </a:rPr>
              <a:t>ILCTeV = ILC1000: 1000fb</a:t>
            </a:r>
            <a:r>
              <a:rPr lang="en-US" altLang="ja-JP" sz="1400" baseline="32000">
                <a:solidFill>
                  <a:schemeClr val="tx1"/>
                </a:solidFill>
                <a:latin typeface="Helvetica Neue" charset="0"/>
                <a:cs typeface="Helvetica Neue" charset="0"/>
                <a:sym typeface="Helvetica Neue" charset="0"/>
              </a:rPr>
              <a:t>-1</a:t>
            </a:r>
          </a:p>
        </p:txBody>
      </p:sp>
      <p:pic>
        <p:nvPicPr>
          <p:cNvPr id="27547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0" y="8289925"/>
            <a:ext cx="31877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547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8700" y="6337300"/>
            <a:ext cx="296068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5472" name="Rectangle 15"/>
          <p:cNvSpPr>
            <a:spLocks/>
          </p:cNvSpPr>
          <p:nvPr/>
        </p:nvSpPr>
        <p:spPr bwMode="auto">
          <a:xfrm>
            <a:off x="8229600" y="6146800"/>
            <a:ext cx="4178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lnSpc>
                <a:spcPct val="110000"/>
              </a:lnSpc>
              <a:spcBef>
                <a:spcPts val="800"/>
              </a:spcBef>
              <a:tabLst>
                <a:tab pos="965200" algn="l"/>
                <a:tab pos="1295400" algn="l"/>
              </a:tabLst>
            </a:pPr>
            <a:r>
              <a:rPr lang="en-US" altLang="ja-JP" sz="1400">
                <a:solidFill>
                  <a:schemeClr val="tx1"/>
                </a:solidFill>
                <a:latin typeface="Helvetica Neue" charset="0"/>
                <a:cs typeface="Helvetica Neue" charset="0"/>
                <a:sym typeface="Helvetica Neue" charset="0"/>
              </a:rPr>
              <a:t>Mixing with singlet</a:t>
            </a:r>
          </a:p>
        </p:txBody>
      </p:sp>
      <p:pic>
        <p:nvPicPr>
          <p:cNvPr id="275473"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6163" y="7200900"/>
            <a:ext cx="29559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5474" name="Rectangle 17"/>
          <p:cNvSpPr>
            <a:spLocks/>
          </p:cNvSpPr>
          <p:nvPr/>
        </p:nvSpPr>
        <p:spPr bwMode="auto">
          <a:xfrm>
            <a:off x="8242300" y="7023100"/>
            <a:ext cx="4178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lnSpc>
                <a:spcPct val="110000"/>
              </a:lnSpc>
              <a:spcBef>
                <a:spcPts val="800"/>
              </a:spcBef>
              <a:tabLst>
                <a:tab pos="965200" algn="l"/>
                <a:tab pos="1295400" algn="l"/>
              </a:tabLst>
            </a:pPr>
            <a:r>
              <a:rPr lang="en-US" altLang="ja-JP" sz="1400">
                <a:solidFill>
                  <a:schemeClr val="tx1"/>
                </a:solidFill>
                <a:latin typeface="Helvetica Neue" charset="0"/>
                <a:cs typeface="Helvetica Neue" charset="0"/>
                <a:sym typeface="Helvetica Neue" charset="0"/>
              </a:rPr>
              <a:t>Composite Higgs</a:t>
            </a:r>
          </a:p>
        </p:txBody>
      </p:sp>
      <p:sp>
        <p:nvSpPr>
          <p:cNvPr id="59410" name="Rectangle 18"/>
          <p:cNvSpPr>
            <a:spLocks/>
          </p:cNvSpPr>
          <p:nvPr/>
        </p:nvSpPr>
        <p:spPr bwMode="auto">
          <a:xfrm>
            <a:off x="228600" y="8972550"/>
            <a:ext cx="7505700" cy="2413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1600">
                <a:solidFill>
                  <a:srgbClr val="FF0066"/>
                </a:solidFill>
                <a:latin typeface="Helvetica" charset="0"/>
                <a:ea typeface="ＭＳ Ｐゴシック" charset="0"/>
                <a:cs typeface="Helvetica" charset="0"/>
                <a:sym typeface="Helvetica" charset="0"/>
              </a:rPr>
              <a:t>LC</a:t>
            </a:r>
            <a:r>
              <a:rPr lang="ja-JP" altLang="en-US" sz="1600">
                <a:solidFill>
                  <a:srgbClr val="FF0066"/>
                </a:solidFill>
                <a:latin typeface="Arial"/>
                <a:ea typeface="ＭＳ Ｐゴシック" charset="0"/>
                <a:cs typeface="Helvetica" charset="0"/>
                <a:sym typeface="Helvetica" charset="0"/>
              </a:rPr>
              <a:t>’</a:t>
            </a:r>
            <a:r>
              <a:rPr lang="en-US" altLang="ja-JP" sz="1600">
                <a:solidFill>
                  <a:srgbClr val="FF0066"/>
                </a:solidFill>
                <a:latin typeface="Helvetica" charset="0"/>
                <a:ea typeface="ＭＳ Ｐゴシック" charset="0"/>
                <a:cs typeface="Helvetica" charset="0"/>
                <a:sym typeface="Helvetica" charset="0"/>
              </a:rPr>
              <a:t>s precision provides important information on the energy scale for BSM physics.</a:t>
            </a:r>
          </a:p>
        </p:txBody>
      </p:sp>
      <p:sp>
        <p:nvSpPr>
          <p:cNvPr id="275476" name="Rectangle 19"/>
          <p:cNvSpPr>
            <a:spLocks/>
          </p:cNvSpPr>
          <p:nvPr/>
        </p:nvSpPr>
        <p:spPr bwMode="auto">
          <a:xfrm>
            <a:off x="8191500" y="8191500"/>
            <a:ext cx="4178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lnSpc>
                <a:spcPct val="110000"/>
              </a:lnSpc>
              <a:spcBef>
                <a:spcPts val="800"/>
              </a:spcBef>
              <a:tabLst>
                <a:tab pos="965200" algn="l"/>
                <a:tab pos="1295400" algn="l"/>
              </a:tabLst>
            </a:pPr>
            <a:r>
              <a:rPr lang="en-US" altLang="ja-JP" sz="1400">
                <a:solidFill>
                  <a:schemeClr val="tx1"/>
                </a:solidFill>
                <a:latin typeface="Helvetica Neue" charset="0"/>
                <a:cs typeface="Helvetica Neue" charset="0"/>
                <a:sym typeface="Helvetica Neue" charset="0"/>
              </a:rPr>
              <a:t>SUSY</a:t>
            </a:r>
          </a:p>
        </p:txBody>
      </p:sp>
      <p:sp>
        <p:nvSpPr>
          <p:cNvPr id="59412" name="Rectangle 20"/>
          <p:cNvSpPr>
            <a:spLocks/>
          </p:cNvSpPr>
          <p:nvPr/>
        </p:nvSpPr>
        <p:spPr bwMode="auto">
          <a:xfrm>
            <a:off x="8013700" y="9042400"/>
            <a:ext cx="4762500" cy="4826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1600">
                <a:solidFill>
                  <a:srgbClr val="23346C"/>
                </a:solidFill>
                <a:latin typeface="Helvetica" charset="0"/>
                <a:ea typeface="ＭＳ Ｐゴシック" charset="0"/>
                <a:cs typeface="Helvetica" charset="0"/>
                <a:sym typeface="Helvetica" charset="0"/>
              </a:rPr>
              <a:t>Different models predict different deviation patterns</a:t>
            </a:r>
            <a:r>
              <a:rPr lang="en-US" altLang="ja-JP" sz="1600">
                <a:solidFill>
                  <a:srgbClr val="FF0066"/>
                </a:solidFill>
                <a:latin typeface="Helvetica" charset="0"/>
                <a:ea typeface="ＭＳ Ｐゴシック" charset="0"/>
                <a:cs typeface="Helvetica" charset="0"/>
                <a:sym typeface="Helvetica" charset="0"/>
              </a:rPr>
              <a:t> --&gt; Fingerprinting!</a:t>
            </a:r>
          </a:p>
        </p:txBody>
      </p:sp>
    </p:spTree>
  </p:cSld>
  <p:clrMapOvr>
    <a:masterClrMapping/>
  </p:clrMapOvr>
  <p:transition xmlns:p14="http://schemas.microsoft.com/office/powerpoint/2010/mai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0"/>
          </p:nvPr>
        </p:nvSpPr>
        <p:spPr/>
        <p:txBody>
          <a:bodyPr/>
          <a:lstStyle/>
          <a:p>
            <a:pPr>
              <a:defRPr/>
            </a:pPr>
            <a:fld id="{C8321584-9D53-4B47-8AB9-3258DD72F042}" type="slidenum">
              <a:rPr lang="en-US" altLang="ja-JP"/>
              <a:pPr>
                <a:defRPr/>
              </a:pPr>
              <a:t>17</a:t>
            </a:fld>
            <a:endParaRPr lang="en-US" altLang="ja-JP"/>
          </a:p>
        </p:txBody>
      </p:sp>
      <p:pic>
        <p:nvPicPr>
          <p:cNvPr id="2775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252413"/>
            <a:ext cx="13193713" cy="946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7507" name="Rectangle 2"/>
          <p:cNvSpPr>
            <a:spLocks/>
          </p:cNvSpPr>
          <p:nvPr/>
        </p:nvSpPr>
        <p:spPr bwMode="auto">
          <a:xfrm>
            <a:off x="431800" y="9385300"/>
            <a:ext cx="26289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Neue" charset="0"/>
                <a:cs typeface="Helvetica Neue" charset="0"/>
                <a:sym typeface="Helvetica Neue" charset="0"/>
              </a:rPr>
              <a:t>Dirk Zerwas</a:t>
            </a:r>
            <a:r>
              <a:rPr lang="ja-JP" altLang="en-US" sz="1400">
                <a:solidFill>
                  <a:srgbClr val="23346C"/>
                </a:solidFill>
                <a:latin typeface="Arial" charset="0"/>
                <a:ea typeface="ＭＳ Ｐゴシック" charset="0"/>
                <a:cs typeface="ＭＳ Ｐゴシック" charset="0"/>
                <a:sym typeface="Helvetica Neue" charset="0"/>
              </a:rPr>
              <a:t>’</a:t>
            </a:r>
            <a:r>
              <a:rPr lang="en-US" altLang="ja-JP" sz="1400">
                <a:solidFill>
                  <a:srgbClr val="23346C"/>
                </a:solidFill>
                <a:latin typeface="Helvetica Neue" charset="0"/>
                <a:cs typeface="Helvetica Neue" charset="0"/>
                <a:sym typeface="Helvetica Neue" charset="0"/>
              </a:rPr>
              <a:t>s talk </a:t>
            </a:r>
          </a:p>
        </p:txBody>
      </p:sp>
      <p:sp>
        <p:nvSpPr>
          <p:cNvPr id="277508" name="Rectangle 3"/>
          <p:cNvSpPr>
            <a:spLocks/>
          </p:cNvSpPr>
          <p:nvPr/>
        </p:nvSpPr>
        <p:spPr bwMode="auto">
          <a:xfrm>
            <a:off x="138113" y="-76200"/>
            <a:ext cx="168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3800" b="1" i="1">
                <a:solidFill>
                  <a:schemeClr val="tx1"/>
                </a:solidFill>
                <a:latin typeface="Helvetica Neue" charset="0"/>
                <a:cs typeface="Helvetica Neue" charset="0"/>
                <a:sym typeface="Helvetica Neue" charset="0"/>
              </a:rPr>
              <a:t>SFitter</a:t>
            </a:r>
          </a:p>
        </p:txBody>
      </p:sp>
    </p:spTree>
  </p:cSld>
  <p:clrMapOvr>
    <a:masterClrMapping/>
  </p:clrMapOvr>
  <p:transition xmlns:p14="http://schemas.microsoft.com/office/powerpoint/2010/mai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p:cNvSpPr>
            <a:spLocks noGrp="1"/>
          </p:cNvSpPr>
          <p:nvPr>
            <p:ph type="sldNum" sz="quarter" idx="10"/>
          </p:nvPr>
        </p:nvSpPr>
        <p:spPr/>
        <p:txBody>
          <a:bodyPr/>
          <a:lstStyle/>
          <a:p>
            <a:pPr>
              <a:defRPr/>
            </a:pPr>
            <a:fld id="{EE6B66D7-FF4C-2D44-90D8-4BD7590E1F90}" type="slidenum">
              <a:rPr lang="en-US" altLang="ja-JP"/>
              <a:pPr>
                <a:defRPr/>
              </a:pPr>
              <a:t>18</a:t>
            </a:fld>
            <a:endParaRPr lang="en-US" altLang="ja-JP"/>
          </a:p>
        </p:txBody>
      </p:sp>
      <p:sp>
        <p:nvSpPr>
          <p:cNvPr id="62465" name="Rectangle 1"/>
          <p:cNvSpPr>
            <a:spLocks/>
          </p:cNvSpPr>
          <p:nvPr/>
        </p:nvSpPr>
        <p:spPr bwMode="auto">
          <a:xfrm>
            <a:off x="865188" y="-127000"/>
            <a:ext cx="112776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Fingerprinting Extended Higgs Sector</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Higgs as a window to BSM physics</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sp>
        <p:nvSpPr>
          <p:cNvPr id="278531" name="Rectangle 2"/>
          <p:cNvSpPr>
            <a:spLocks/>
          </p:cNvSpPr>
          <p:nvPr/>
        </p:nvSpPr>
        <p:spPr bwMode="auto">
          <a:xfrm>
            <a:off x="1600200" y="2317750"/>
            <a:ext cx="965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altLang="ja-JP" sz="2400">
                <a:solidFill>
                  <a:srgbClr val="23346C"/>
                </a:solidFill>
                <a:latin typeface="Helvetica" charset="0"/>
                <a:cs typeface="Helvetica" charset="0"/>
                <a:sym typeface="Helvetica" charset="0"/>
              </a:rPr>
              <a:t>Different models predict different deviation patterns</a:t>
            </a:r>
            <a:r>
              <a:rPr lang="en-US" altLang="ja-JP" sz="2400">
                <a:solidFill>
                  <a:srgbClr val="FF0066"/>
                </a:solidFill>
                <a:latin typeface="Helvetica" charset="0"/>
                <a:cs typeface="Helvetica" charset="0"/>
                <a:sym typeface="Helvetica" charset="0"/>
              </a:rPr>
              <a:t> --&gt; Fingerprinting!</a:t>
            </a:r>
          </a:p>
        </p:txBody>
      </p:sp>
      <p:pic>
        <p:nvPicPr>
          <p:cNvPr id="278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2854325"/>
            <a:ext cx="661828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8533" name="Rectangle 4"/>
          <p:cNvSpPr>
            <a:spLocks/>
          </p:cNvSpPr>
          <p:nvPr/>
        </p:nvSpPr>
        <p:spPr bwMode="auto">
          <a:xfrm>
            <a:off x="833438" y="1795463"/>
            <a:ext cx="4533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lnSpc>
                <a:spcPct val="110000"/>
              </a:lnSpc>
              <a:spcBef>
                <a:spcPts val="800"/>
              </a:spcBef>
              <a:tabLst>
                <a:tab pos="965200" algn="l"/>
                <a:tab pos="1295400" algn="l"/>
              </a:tabLst>
            </a:pPr>
            <a:r>
              <a:rPr lang="en-US" altLang="ja-JP" sz="2800">
                <a:solidFill>
                  <a:srgbClr val="23346C"/>
                </a:solidFill>
                <a:latin typeface="Helvetica Neue" charset="0"/>
                <a:cs typeface="Helvetica Neue" charset="0"/>
                <a:sym typeface="Helvetica Neue" charset="0"/>
              </a:rPr>
              <a:t>Expected deviation pattern</a:t>
            </a:r>
          </a:p>
        </p:txBody>
      </p:sp>
      <p:sp>
        <p:nvSpPr>
          <p:cNvPr id="278534" name="Rectangle 5"/>
          <p:cNvSpPr>
            <a:spLocks/>
          </p:cNvSpPr>
          <p:nvPr/>
        </p:nvSpPr>
        <p:spPr bwMode="auto">
          <a:xfrm>
            <a:off x="1244600" y="5441950"/>
            <a:ext cx="8369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lnSpc>
                <a:spcPct val="110000"/>
              </a:lnSpc>
              <a:spcBef>
                <a:spcPts val="800"/>
              </a:spcBef>
              <a:tabLst>
                <a:tab pos="965200" algn="l"/>
                <a:tab pos="1295400" algn="l"/>
              </a:tabLst>
            </a:pPr>
            <a:r>
              <a:rPr lang="en-US" altLang="ja-JP" sz="2000">
                <a:solidFill>
                  <a:srgbClr val="23346C"/>
                </a:solidFill>
                <a:latin typeface="Helvetica Neue" charset="0"/>
                <a:cs typeface="Helvetica Neue" charset="0"/>
                <a:sym typeface="Helvetica Neue" charset="0"/>
              </a:rPr>
              <a:t>Singlet mixing reduces all the coupling uniformly, but 2HDM-I does not.</a:t>
            </a: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p:cNvSpPr>
            <a:spLocks noGrp="1"/>
          </p:cNvSpPr>
          <p:nvPr>
            <p:ph type="sldNum" sz="quarter" idx="10"/>
          </p:nvPr>
        </p:nvSpPr>
        <p:spPr/>
        <p:txBody>
          <a:bodyPr/>
          <a:lstStyle/>
          <a:p>
            <a:pPr>
              <a:defRPr/>
            </a:pPr>
            <a:fld id="{2E511139-BFF7-D748-9B29-0F530F4E2264}" type="slidenum">
              <a:rPr lang="en-US" altLang="ja-JP"/>
              <a:pPr>
                <a:defRPr/>
              </a:pPr>
              <a:t>19</a:t>
            </a:fld>
            <a:endParaRPr lang="en-US" altLang="ja-JP"/>
          </a:p>
        </p:txBody>
      </p:sp>
      <p:sp>
        <p:nvSpPr>
          <p:cNvPr id="64513" name="Rectangle 1"/>
          <p:cNvSpPr>
            <a:spLocks noGrp="1" noChangeArrowheads="1"/>
          </p:cNvSpPr>
          <p:nvPr>
            <p:ph type="title"/>
          </p:nvPr>
        </p:nvSpPr>
        <p:spPr>
          <a:xfrm>
            <a:off x="1270000" y="-139700"/>
            <a:ext cx="10452100" cy="1739900"/>
          </a:xfrm>
        </p:spPr>
        <p:txBody>
          <a:bodyPr/>
          <a:lstStyle/>
          <a:p>
            <a:pPr>
              <a:defRPr/>
            </a:pPr>
            <a:r>
              <a:rPr lang="en-US" altLang="ja-JP" sz="4800" b="0" smtClean="0"/>
              <a:t>What if only the slef-coupling deviates from the SM?</a:t>
            </a:r>
          </a:p>
        </p:txBody>
      </p:sp>
      <p:pic>
        <p:nvPicPr>
          <p:cNvPr id="280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587500"/>
            <a:ext cx="7797800" cy="702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0580" name="Rectangle 3"/>
          <p:cNvSpPr>
            <a:spLocks/>
          </p:cNvSpPr>
          <p:nvPr/>
        </p:nvSpPr>
        <p:spPr bwMode="auto">
          <a:xfrm>
            <a:off x="800100" y="8782050"/>
            <a:ext cx="40020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altLang="ja-JP" sz="2000">
                <a:solidFill>
                  <a:schemeClr val="tx1"/>
                </a:solidFill>
                <a:latin typeface="Arial" charset="0"/>
                <a:cs typeface="Arial" charset="0"/>
                <a:sym typeface="Arial" charset="0"/>
              </a:rPr>
              <a:t>Kanemura, Shindou, Yagyu (2010)</a:t>
            </a:r>
          </a:p>
        </p:txBody>
      </p:sp>
      <p:sp>
        <p:nvSpPr>
          <p:cNvPr id="64516" name="Rectangle 4"/>
          <p:cNvSpPr>
            <a:spLocks noGrp="1" noChangeArrowheads="1"/>
          </p:cNvSpPr>
          <p:nvPr>
            <p:ph type="body" idx="1"/>
          </p:nvPr>
        </p:nvSpPr>
        <p:spPr>
          <a:xfrm>
            <a:off x="7658100" y="3886200"/>
            <a:ext cx="4800600" cy="1511300"/>
          </a:xfrm>
          <a:extLst>
            <a:ext uri="{91240B29-F687-4f45-9708-019B960494DF}">
              <a14:hiddenLine xmlns:a14="http://schemas.microsoft.com/office/drawing/2010/main" w="12700">
                <a:solidFill>
                  <a:srgbClr val="FFFFFF"/>
                </a:solidFill>
                <a:miter lim="800000"/>
                <a:headEnd/>
                <a:tailEnd/>
              </a14:hiddenLine>
            </a:ext>
          </a:extLst>
        </p:spPr>
        <p:txBody>
          <a:bodyPr/>
          <a:lstStyle/>
          <a:p>
            <a:pPr>
              <a:tabLst>
                <a:tab pos="1374775" algn="l"/>
              </a:tabLst>
              <a:defRPr/>
            </a:pPr>
            <a:r>
              <a:rPr kumimoji="0" lang="en-US" altLang="ja-JP" smtClean="0"/>
              <a:t>Large deviation can be  expected in models motivated by EW-baryogenesis scenarios. </a:t>
            </a:r>
          </a:p>
        </p:txBody>
      </p:sp>
      <p:sp>
        <p:nvSpPr>
          <p:cNvPr id="280582" name="Rectangle 5"/>
          <p:cNvSpPr>
            <a:spLocks/>
          </p:cNvSpPr>
          <p:nvPr/>
        </p:nvSpPr>
        <p:spPr bwMode="auto">
          <a:xfrm>
            <a:off x="7658100" y="5664200"/>
            <a:ext cx="45974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txBody>
          <a:bodyPr lIns="0" tIns="0" rIns="0" bIns="0"/>
          <a:lstStyle/>
          <a:p>
            <a:pPr algn="l">
              <a:spcBef>
                <a:spcPts val="3600"/>
              </a:spcBef>
              <a:tabLst>
                <a:tab pos="1374775" algn="l"/>
              </a:tabLst>
            </a:pPr>
            <a:r>
              <a:rPr lang="en-US" altLang="ja-JP" sz="2400">
                <a:solidFill>
                  <a:schemeClr val="tx1"/>
                </a:solidFill>
                <a:latin typeface="Helvetica Neue" charset="0"/>
                <a:cs typeface="Helvetica Neue" charset="0"/>
                <a:sym typeface="Helvetica Neue" charset="0"/>
              </a:rPr>
              <a:t>Nevertheless, 20% or better relative precision seems necessary for the self-coupling measurement.</a:t>
            </a:r>
          </a:p>
        </p:txBody>
      </p:sp>
    </p:spTree>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0"/>
          </p:nvPr>
        </p:nvSpPr>
        <p:spPr/>
        <p:txBody>
          <a:bodyPr/>
          <a:lstStyle/>
          <a:p>
            <a:pPr>
              <a:defRPr/>
            </a:pPr>
            <a:fld id="{A195E2FE-BF08-C345-976B-C4FC0464FDE1}" type="slidenum">
              <a:rPr lang="en-US" altLang="ja-JP"/>
              <a:pPr>
                <a:defRPr/>
              </a:pPr>
              <a:t>2</a:t>
            </a:fld>
            <a:endParaRPr lang="en-US" altLang="ja-JP"/>
          </a:p>
        </p:txBody>
      </p:sp>
      <p:sp>
        <p:nvSpPr>
          <p:cNvPr id="28673" name="Rectangle 1"/>
          <p:cNvSpPr>
            <a:spLocks noGrp="1" noChangeArrowheads="1"/>
          </p:cNvSpPr>
          <p:nvPr>
            <p:ph type="body" idx="1"/>
          </p:nvPr>
        </p:nvSpPr>
        <p:spPr>
          <a:xfrm>
            <a:off x="330200" y="1600200"/>
            <a:ext cx="12344400" cy="8013700"/>
          </a:xfrm>
        </p:spPr>
        <p:txBody>
          <a:bodyPr anchor="t"/>
          <a:lstStyle/>
          <a:p>
            <a:pPr marL="279400" indent="-12700">
              <a:buFont typeface="Helvetica Neue" charset="0"/>
              <a:buChar char="•"/>
              <a:defRPr/>
            </a:pPr>
            <a:r>
              <a:rPr kumimoji="0" lang="en-US" altLang="ja-JP" sz="2000" smtClean="0">
                <a:cs typeface="Helvetica Neue" charset="0"/>
              </a:rPr>
              <a:t>The success of the SM is a success of gauge principle. We know that the transverse components of W and Z are gauge fields of the EW gauge symmetry.</a:t>
            </a: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 Since </a:t>
            </a:r>
            <a:r>
              <a:rPr kumimoji="0" lang="en-US" altLang="ja-JP" sz="2000" smtClean="0">
                <a:solidFill>
                  <a:srgbClr val="FF0066"/>
                </a:solidFill>
                <a:cs typeface="Helvetica Neue" charset="0"/>
              </a:rPr>
              <a:t>the gauge symmetry forbids explicit mass terms for W and Z</a:t>
            </a:r>
            <a:r>
              <a:rPr kumimoji="0" lang="en-US" altLang="ja-JP" sz="2000" smtClean="0">
                <a:cs typeface="Helvetica Neue" charset="0"/>
              </a:rPr>
              <a:t>, it must be broken by </a:t>
            </a:r>
            <a:r>
              <a:rPr kumimoji="0" lang="en-US" altLang="ja-JP" sz="2000" smtClean="0">
                <a:solidFill>
                  <a:srgbClr val="FF0066"/>
                </a:solidFill>
                <a:cs typeface="Helvetica Neue" charset="0"/>
              </a:rPr>
              <a:t>something condensed in the vacuum</a:t>
            </a:r>
            <a:r>
              <a:rPr kumimoji="0" lang="en-US" altLang="ja-JP" sz="2000" smtClean="0">
                <a:cs typeface="Helvetica Neue" charset="0"/>
              </a:rPr>
              <a:t> which carries EW charges: </a:t>
            </a:r>
            <a:r>
              <a:rPr kumimoji="0" lang="en-US" altLang="ja-JP" sz="2000" smtClean="0"/>
              <a:t/>
            </a:r>
            <a:br>
              <a:rPr kumimoji="0" lang="en-US" altLang="ja-JP" sz="2000" smtClean="0"/>
            </a:b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This </a:t>
            </a:r>
            <a:r>
              <a:rPr kumimoji="0" lang="ja-JP" altLang="en-US" sz="2000" smtClean="0">
                <a:latin typeface="Arial"/>
                <a:cs typeface="Helvetica Neue" charset="0"/>
              </a:rPr>
              <a:t>“</a:t>
            </a:r>
            <a:r>
              <a:rPr kumimoji="0" lang="en-US" altLang="ja-JP" sz="2000" smtClean="0">
                <a:cs typeface="Helvetica Neue" charset="0"/>
              </a:rPr>
              <a:t>something</a:t>
            </a:r>
            <a:r>
              <a:rPr kumimoji="0" lang="ja-JP" altLang="en-US" sz="2000" smtClean="0">
                <a:latin typeface="Arial"/>
                <a:cs typeface="Helvetica Neue" charset="0"/>
              </a:rPr>
              <a:t>”</a:t>
            </a:r>
            <a:r>
              <a:rPr kumimoji="0" lang="en-US" altLang="ja-JP" sz="2000" smtClean="0">
                <a:cs typeface="Helvetica Neue" charset="0"/>
              </a:rPr>
              <a:t> supplies 3 longitudinal modes of W and Z:</a:t>
            </a:r>
            <a:r>
              <a:rPr kumimoji="0" lang="en-US" altLang="ja-JP" sz="2000" smtClean="0"/>
              <a:t/>
            </a:r>
            <a:br>
              <a:rPr kumimoji="0" lang="en-US" altLang="ja-JP" sz="2000" smtClean="0"/>
            </a:br>
            <a:r>
              <a:rPr kumimoji="0" lang="en-US" altLang="ja-JP" sz="2000" smtClean="0"/>
              <a:t/>
            </a:r>
            <a:br>
              <a:rPr kumimoji="0" lang="en-US" altLang="ja-JP" sz="2000" smtClean="0"/>
            </a:b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Since Left- and right-handed matter fermions carry different EW charges, </a:t>
            </a:r>
            <a:r>
              <a:rPr kumimoji="0" lang="en-US" altLang="ja-JP" sz="2000" smtClean="0">
                <a:solidFill>
                  <a:srgbClr val="FF0066"/>
                </a:solidFill>
                <a:cs typeface="Helvetica Neue" charset="0"/>
              </a:rPr>
              <a:t>explicit matter fermion mass terms are also forbidden</a:t>
            </a:r>
            <a:r>
              <a:rPr kumimoji="0" lang="en-US" altLang="ja-JP" sz="2000" smtClean="0">
                <a:cs typeface="Helvetica Neue" charset="0"/>
              </a:rPr>
              <a:t> by the EW gauge symmetry. </a:t>
            </a:r>
            <a:r>
              <a:rPr kumimoji="0" lang="en-US" altLang="ja-JP" sz="2000" smtClean="0">
                <a:solidFill>
                  <a:srgbClr val="FF0066"/>
                </a:solidFill>
                <a:cs typeface="Helvetica Neue" charset="0"/>
              </a:rPr>
              <a:t>Their masses have to be generated through their Yukawa interactions with some weak-charged vacuum</a:t>
            </a:r>
            <a:r>
              <a:rPr kumimoji="0" lang="en-US" altLang="ja-JP" sz="2000" smtClean="0">
                <a:cs typeface="Helvetica Neue" charset="0"/>
              </a:rPr>
              <a:t>.</a:t>
            </a: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In the SM, the same </a:t>
            </a:r>
            <a:r>
              <a:rPr kumimoji="0" lang="ja-JP" altLang="en-US" sz="2000" smtClean="0">
                <a:latin typeface="Arial"/>
                <a:cs typeface="Helvetica Neue" charset="0"/>
              </a:rPr>
              <a:t>“</a:t>
            </a:r>
            <a:r>
              <a:rPr kumimoji="0" lang="en-US" altLang="ja-JP" sz="2000" smtClean="0">
                <a:cs typeface="Helvetica Neue" charset="0"/>
              </a:rPr>
              <a:t>something</a:t>
            </a:r>
            <a:r>
              <a:rPr kumimoji="0" lang="ja-JP" altLang="en-US" sz="2000" smtClean="0">
                <a:latin typeface="Arial"/>
                <a:cs typeface="Helvetica Neue" charset="0"/>
              </a:rPr>
              <a:t>”</a:t>
            </a:r>
            <a:r>
              <a:rPr kumimoji="0" lang="en-US" altLang="ja-JP" sz="2000" smtClean="0">
                <a:cs typeface="Helvetica Neue" charset="0"/>
              </a:rPr>
              <a:t> mixes the left- and right-handed matter fermions, consequently generating masses and inducing flavor-mixings among generations. </a:t>
            </a: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In order to form the Yukawa interaction terms, we need a complex doublet scalar field. The SM identifies three real components of the doublet with the Goldstone modes that supply the longitudinal modes of W and Z.</a:t>
            </a: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We need </a:t>
            </a:r>
            <a:r>
              <a:rPr kumimoji="0" lang="en-US" altLang="ja-JP" sz="2000" smtClean="0">
                <a:solidFill>
                  <a:srgbClr val="FF0066"/>
                </a:solidFill>
                <a:cs typeface="Helvetica Neue" charset="0"/>
              </a:rPr>
              <a:t>one more to form a complex doublet</a:t>
            </a:r>
            <a:r>
              <a:rPr kumimoji="0" lang="en-US" altLang="ja-JP" sz="2000" smtClean="0">
                <a:cs typeface="Helvetica Neue" charset="0"/>
              </a:rPr>
              <a:t>, which is </a:t>
            </a:r>
            <a:r>
              <a:rPr kumimoji="0" lang="en-US" altLang="ja-JP" sz="2000" smtClean="0">
                <a:solidFill>
                  <a:srgbClr val="FF0066"/>
                </a:solidFill>
                <a:cs typeface="Helvetica Neue" charset="0"/>
              </a:rPr>
              <a:t>the physical Higgs boson</a:t>
            </a:r>
            <a:r>
              <a:rPr kumimoji="0" lang="en-US" altLang="ja-JP" sz="2000" smtClean="0">
                <a:cs typeface="Helvetica Neue" charset="0"/>
              </a:rPr>
              <a:t>. </a:t>
            </a: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This SM symmetry breaking sector is the simplest and the most economical, but there is no reason for it. The symmetry breaking sector (hereafter called the Higgs sector) might be more complex. </a:t>
            </a: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We don</a:t>
            </a:r>
            <a:r>
              <a:rPr kumimoji="0" lang="ja-JP" altLang="en-US" sz="2000" smtClean="0">
                <a:latin typeface="Arial"/>
                <a:cs typeface="Helvetica Neue" charset="0"/>
              </a:rPr>
              <a:t>’</a:t>
            </a:r>
            <a:r>
              <a:rPr kumimoji="0" lang="en-US" altLang="ja-JP" sz="2000" smtClean="0">
                <a:cs typeface="Helvetica Neue" charset="0"/>
              </a:rPr>
              <a:t>t know whether the </a:t>
            </a:r>
            <a:r>
              <a:rPr kumimoji="0" lang="ja-JP" altLang="en-US" sz="2000" smtClean="0">
                <a:latin typeface="Arial"/>
                <a:cs typeface="Helvetica Neue" charset="0"/>
              </a:rPr>
              <a:t>“</a:t>
            </a:r>
            <a:r>
              <a:rPr kumimoji="0" lang="en-US" altLang="ja-JP" sz="2000" smtClean="0">
                <a:cs typeface="Helvetica Neue" charset="0"/>
              </a:rPr>
              <a:t>something</a:t>
            </a:r>
            <a:r>
              <a:rPr kumimoji="0" lang="ja-JP" altLang="en-US" sz="2000" smtClean="0">
                <a:latin typeface="Arial"/>
                <a:cs typeface="Helvetica Neue" charset="0"/>
              </a:rPr>
              <a:t>”</a:t>
            </a:r>
            <a:r>
              <a:rPr kumimoji="0" lang="en-US" altLang="ja-JP" sz="2000" smtClean="0">
                <a:cs typeface="Helvetica Neue" charset="0"/>
              </a:rPr>
              <a:t> is elementary or composite.</a:t>
            </a:r>
            <a:endParaRPr kumimoji="0" lang="en-US" altLang="ja-JP" sz="2000" smtClean="0"/>
          </a:p>
          <a:p>
            <a:pPr marL="279400" indent="-12700">
              <a:spcBef>
                <a:spcPts val="1000"/>
              </a:spcBef>
              <a:buFont typeface="Helvetica Neue" charset="0"/>
              <a:buChar char="•"/>
              <a:defRPr/>
            </a:pPr>
            <a:r>
              <a:rPr kumimoji="0" lang="en-US" altLang="ja-JP" sz="2000" smtClean="0">
                <a:cs typeface="Helvetica Neue" charset="0"/>
              </a:rPr>
              <a:t>We knew it</a:t>
            </a:r>
            <a:r>
              <a:rPr kumimoji="0" lang="ja-JP" altLang="en-US" sz="2000" smtClean="0">
                <a:latin typeface="Arial"/>
                <a:cs typeface="Helvetica Neue" charset="0"/>
              </a:rPr>
              <a:t>’</a:t>
            </a:r>
            <a:r>
              <a:rPr kumimoji="0" lang="en-US" altLang="ja-JP" sz="2000" smtClean="0">
                <a:cs typeface="Helvetica Neue" charset="0"/>
              </a:rPr>
              <a:t>s there in the vacuum with a vev of 246GeV. But other than that we did not know almost anything about the </a:t>
            </a:r>
            <a:r>
              <a:rPr kumimoji="0" lang="ja-JP" altLang="en-US" sz="2000" smtClean="0">
                <a:latin typeface="Arial"/>
                <a:cs typeface="Helvetica Neue" charset="0"/>
              </a:rPr>
              <a:t>“</a:t>
            </a:r>
            <a:r>
              <a:rPr kumimoji="0" lang="en-US" altLang="ja-JP" sz="2000" smtClean="0">
                <a:cs typeface="Helvetica Neue" charset="0"/>
              </a:rPr>
              <a:t>something</a:t>
            </a:r>
            <a:r>
              <a:rPr kumimoji="0" lang="ja-JP" altLang="en-US" sz="2000" smtClean="0">
                <a:latin typeface="Arial"/>
                <a:cs typeface="Helvetica Neue" charset="0"/>
              </a:rPr>
              <a:t>”</a:t>
            </a:r>
            <a:r>
              <a:rPr kumimoji="0" lang="en-US" altLang="ja-JP" sz="2000" smtClean="0">
                <a:cs typeface="Helvetica Neue" charset="0"/>
              </a:rPr>
              <a:t> </a:t>
            </a:r>
            <a:r>
              <a:rPr kumimoji="0" lang="en-US" altLang="ja-JP" sz="2000" smtClean="0">
                <a:solidFill>
                  <a:srgbClr val="FF0066"/>
                </a:solidFill>
                <a:cs typeface="Helvetica Neue" charset="0"/>
              </a:rPr>
              <a:t>until July 4, 2012</a:t>
            </a:r>
            <a:r>
              <a:rPr kumimoji="0" lang="en-US" altLang="ja-JP" sz="2000" smtClean="0">
                <a:cs typeface="Helvetica Neue" charset="0"/>
              </a:rPr>
              <a:t>.</a:t>
            </a:r>
            <a:endParaRPr kumimoji="0" lang="en-US" altLang="ja-JP" sz="2000" smtClean="0"/>
          </a:p>
        </p:txBody>
      </p:sp>
      <p:pic>
        <p:nvPicPr>
          <p:cNvPr id="2498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88" y="2995613"/>
            <a:ext cx="2082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98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0" y="3883025"/>
            <a:ext cx="175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98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0" y="3860800"/>
            <a:ext cx="1625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49862" name="Rectangle 5"/>
          <p:cNvSpPr>
            <a:spLocks/>
          </p:cNvSpPr>
          <p:nvPr/>
        </p:nvSpPr>
        <p:spPr bwMode="auto">
          <a:xfrm>
            <a:off x="8001000" y="3981450"/>
            <a:ext cx="206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800">
                <a:solidFill>
                  <a:schemeClr val="tx1"/>
                </a:solidFill>
                <a:latin typeface="Helvetica Neue" charset="0"/>
                <a:cs typeface="Helvetica Neue" charset="0"/>
                <a:sym typeface="Helvetica Neue" charset="0"/>
              </a:rPr>
              <a:t>: Goldstone modes</a:t>
            </a:r>
          </a:p>
        </p:txBody>
      </p:sp>
      <p:sp>
        <p:nvSpPr>
          <p:cNvPr id="249863" name="Line 6"/>
          <p:cNvSpPr>
            <a:spLocks noChangeShapeType="1"/>
          </p:cNvSpPr>
          <p:nvPr/>
        </p:nvSpPr>
        <p:spPr bwMode="auto">
          <a:xfrm>
            <a:off x="5319713" y="4171950"/>
            <a:ext cx="927100" cy="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8679" name="Rectangle 7"/>
          <p:cNvSpPr>
            <a:spLocks/>
          </p:cNvSpPr>
          <p:nvPr/>
        </p:nvSpPr>
        <p:spPr bwMode="auto">
          <a:xfrm>
            <a:off x="1266825" y="196850"/>
            <a:ext cx="10452100" cy="1458913"/>
          </a:xfrm>
          <a:prstGeom prst="rect">
            <a:avLst/>
          </a:prstGeom>
          <a:noFill/>
          <a:ln>
            <a:noFill/>
          </a:ln>
          <a:effectLst>
            <a:outerShdw blurRad="50800" dist="38099"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Electroweak Symmetry Breaking</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400" dirty="0">
                <a:solidFill>
                  <a:srgbClr val="23346C"/>
                </a:solidFill>
                <a:latin typeface="Helvetica Neue" charset="0"/>
                <a:ea typeface="ＭＳ Ｐゴシック" charset="0"/>
                <a:cs typeface="Helvetica Neue" charset="0"/>
                <a:sym typeface="Helvetica Neue" charset="0"/>
              </a:rPr>
              <a:t>Mystery of something in the vacuum</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3"/>
          <p:cNvSpPr>
            <a:spLocks noGrp="1"/>
          </p:cNvSpPr>
          <p:nvPr>
            <p:ph type="sldNum" sz="quarter" idx="10"/>
          </p:nvPr>
        </p:nvSpPr>
        <p:spPr/>
        <p:txBody>
          <a:bodyPr/>
          <a:lstStyle/>
          <a:p>
            <a:pPr>
              <a:defRPr/>
            </a:pPr>
            <a:fld id="{994EA7B2-5EA6-1E41-BF4F-3CFE75E2AE54}" type="slidenum">
              <a:rPr lang="en-US" altLang="ja-JP"/>
              <a:pPr>
                <a:defRPr/>
              </a:pPr>
              <a:t>20</a:t>
            </a:fld>
            <a:endParaRPr lang="en-US" altLang="ja-JP"/>
          </a:p>
        </p:txBody>
      </p:sp>
      <p:sp>
        <p:nvSpPr>
          <p:cNvPr id="68609" name="Rectangle 1"/>
          <p:cNvSpPr>
            <a:spLocks/>
          </p:cNvSpPr>
          <p:nvPr/>
        </p:nvSpPr>
        <p:spPr bwMode="auto">
          <a:xfrm>
            <a:off x="698500" y="1638300"/>
            <a:ext cx="9702800" cy="19304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8" dir="5400000" algn="ctr" rotWithShape="0">
              <a:schemeClr val="bg2">
                <a:alpha val="34998"/>
              </a:schemeClr>
            </a:outerShdw>
          </a:effectLst>
        </p:spPr>
        <p:txBody>
          <a:bodyPr lIns="0" tIns="0" rIns="0" bIns="0"/>
          <a:lstStyle/>
          <a:p>
            <a:pPr>
              <a:defRPr/>
            </a:pPr>
            <a:endParaRPr lang="ja-JP" altLang="en-US"/>
          </a:p>
        </p:txBody>
      </p:sp>
      <p:sp>
        <p:nvSpPr>
          <p:cNvPr id="68610" name="Rectangle 2"/>
          <p:cNvSpPr>
            <a:spLocks/>
          </p:cNvSpPr>
          <p:nvPr/>
        </p:nvSpPr>
        <p:spPr bwMode="auto">
          <a:xfrm>
            <a:off x="698500" y="3657600"/>
            <a:ext cx="9702800" cy="16891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8" dir="5400000" algn="ctr" rotWithShape="0">
              <a:schemeClr val="bg2">
                <a:alpha val="34998"/>
              </a:schemeClr>
            </a:outerShdw>
          </a:effectLst>
        </p:spPr>
        <p:txBody>
          <a:bodyPr lIns="0" tIns="0" rIns="0" bIns="0"/>
          <a:lstStyle/>
          <a:p>
            <a:pPr>
              <a:defRPr/>
            </a:pPr>
            <a:endParaRPr lang="ja-JP" altLang="en-US"/>
          </a:p>
        </p:txBody>
      </p:sp>
      <p:sp>
        <p:nvSpPr>
          <p:cNvPr id="68611" name="Rectangle 3"/>
          <p:cNvSpPr>
            <a:spLocks/>
          </p:cNvSpPr>
          <p:nvPr/>
        </p:nvSpPr>
        <p:spPr bwMode="auto">
          <a:xfrm>
            <a:off x="698500" y="5499100"/>
            <a:ext cx="9702800" cy="28956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8" dir="5400000" algn="ctr" rotWithShape="0">
              <a:schemeClr val="bg2">
                <a:alpha val="34998"/>
              </a:schemeClr>
            </a:outerShdw>
          </a:effectLst>
        </p:spPr>
        <p:txBody>
          <a:bodyPr lIns="0" tIns="0" rIns="0" bIns="0"/>
          <a:lstStyle/>
          <a:p>
            <a:pPr>
              <a:defRPr/>
            </a:pPr>
            <a:endParaRPr lang="ja-JP" altLang="en-US"/>
          </a:p>
        </p:txBody>
      </p:sp>
      <p:sp>
        <p:nvSpPr>
          <p:cNvPr id="68612" name="Rectangle 4"/>
          <p:cNvSpPr>
            <a:spLocks noGrp="1" noChangeArrowheads="1"/>
          </p:cNvSpPr>
          <p:nvPr>
            <p:ph type="title"/>
          </p:nvPr>
        </p:nvSpPr>
        <p:spPr>
          <a:xfrm>
            <a:off x="965200" y="-38100"/>
            <a:ext cx="11087100" cy="1749425"/>
          </a:xfrm>
        </p:spPr>
        <p:txBody>
          <a:bodyPr lIns="38100" tIns="38100" rIns="38100" bIns="38100"/>
          <a:lstStyle/>
          <a:p>
            <a:pPr>
              <a:defRPr/>
            </a:pPr>
            <a:r>
              <a:rPr lang="en-US" altLang="ja-JP" sz="5600" b="0" smtClean="0">
                <a:solidFill>
                  <a:srgbClr val="23346C"/>
                </a:solidFill>
                <a:effectLst>
                  <a:outerShdw blurRad="38100" dist="38100" dir="2700000" algn="tl">
                    <a:srgbClr val="DDDDDD"/>
                  </a:outerShdw>
                </a:effectLst>
              </a:rPr>
              <a:t>Summary</a:t>
            </a:r>
            <a:r>
              <a:rPr lang="en-US" altLang="ja-JP" sz="5000" b="0" smtClean="0">
                <a:solidFill>
                  <a:srgbClr val="23346C"/>
                </a:solidFill>
                <a:effectLst>
                  <a:outerShdw blurRad="38100" dist="38100" dir="2700000" algn="tl">
                    <a:srgbClr val="DDDDDD"/>
                  </a:outerShdw>
                </a:effectLst>
              </a:rPr>
              <a:t/>
            </a:r>
            <a:br>
              <a:rPr lang="en-US" altLang="ja-JP" sz="5000" b="0" smtClean="0">
                <a:solidFill>
                  <a:srgbClr val="23346C"/>
                </a:solidFill>
                <a:effectLst>
                  <a:outerShdw blurRad="38100" dist="38100" dir="2700000" algn="tl">
                    <a:srgbClr val="DDDDDD"/>
                  </a:outerShdw>
                </a:effectLst>
              </a:rPr>
            </a:br>
            <a:r>
              <a:rPr lang="en-US" altLang="ja-JP" sz="2400" b="0" smtClean="0">
                <a:solidFill>
                  <a:srgbClr val="23346C"/>
                </a:solidFill>
                <a:effectLst>
                  <a:outerShdw blurRad="38100" dist="38100" dir="2700000" algn="tl">
                    <a:srgbClr val="DDDDDD"/>
                  </a:outerShdw>
                </a:effectLst>
              </a:rPr>
              <a:t>Our primary goal is to uncover the secret of EWSB</a:t>
            </a:r>
          </a:p>
        </p:txBody>
      </p:sp>
      <p:sp>
        <p:nvSpPr>
          <p:cNvPr id="68613" name="Rectangle 5"/>
          <p:cNvSpPr>
            <a:spLocks noGrp="1" noChangeArrowheads="1"/>
          </p:cNvSpPr>
          <p:nvPr>
            <p:ph type="body" idx="1"/>
          </p:nvPr>
        </p:nvSpPr>
        <p:spPr>
          <a:xfrm>
            <a:off x="571500" y="1936750"/>
            <a:ext cx="10172700" cy="6870700"/>
          </a:xfrm>
        </p:spPr>
        <p:txBody>
          <a:bodyPr lIns="38100" tIns="38100" rIns="38100" bIns="38100"/>
          <a:lstStyle/>
          <a:p>
            <a:pPr marL="238125" indent="-9525">
              <a:buSzPct val="33000"/>
              <a:buFont typeface="Helvetica Neue" charset="0"/>
              <a:buBlip>
                <a:blip r:embed="rId3"/>
              </a:buBlip>
              <a:defRPr/>
            </a:pPr>
            <a:r>
              <a:rPr kumimoji="0" lang="en-US" altLang="ja-JP" sz="1600" smtClean="0">
                <a:solidFill>
                  <a:srgbClr val="FF0000"/>
                </a:solidFill>
              </a:rPr>
              <a:t>ZH @ 250 GeV </a:t>
            </a:r>
            <a:r>
              <a:rPr kumimoji="0" lang="en-US" altLang="ja-JP" sz="1600" smtClean="0"/>
              <a:t>(~mZ+mH+20GeV)</a:t>
            </a:r>
            <a:r>
              <a:rPr kumimoji="0" lang="ja-JP" altLang="en-US" sz="1600" smtClean="0">
                <a:latin typeface="ヒラギノ角ゴ ProN W3" charset="0"/>
                <a:sym typeface="ヒラギノ角ゴ ProN W3" charset="0"/>
              </a:rPr>
              <a:t>：</a:t>
            </a:r>
            <a:r>
              <a:rPr kumimoji="0" lang="en-US" altLang="ja-JP" sz="1600" smtClean="0"/>
              <a:t>250fb^-1 to 500fb^-1</a:t>
            </a:r>
            <a:endParaRPr kumimoji="0" lang="en-US" altLang="ja-JP" b="1" smtClean="0">
              <a:ea typeface="ヒラギノ角ゴ ProN W6" charset="0"/>
              <a:cs typeface="ヒラギノ角ゴ ProN W6" charset="0"/>
            </a:endParaRPr>
          </a:p>
          <a:p>
            <a:pPr marL="530225" lvl="1" indent="-276225">
              <a:spcBef>
                <a:spcPts val="300"/>
              </a:spcBef>
              <a:buSzPct val="38000"/>
              <a:buFont typeface="Helvetica Neue" charset="0"/>
              <a:buBlip>
                <a:blip r:embed="rId3"/>
              </a:buBlip>
              <a:defRPr/>
            </a:pPr>
            <a:r>
              <a:rPr kumimoji="0" lang="en-US" altLang="ja-JP" sz="1600" smtClean="0"/>
              <a:t>Higgs mass, width, J</a:t>
            </a:r>
            <a:r>
              <a:rPr kumimoji="0" lang="en-US" altLang="ja-JP" sz="1600" baseline="32000" smtClean="0"/>
              <a:t>PC</a:t>
            </a:r>
            <a:endParaRPr kumimoji="0" lang="en-US" altLang="ja-JP" smtClean="0"/>
          </a:p>
          <a:p>
            <a:pPr marL="530225" lvl="1" indent="-276225">
              <a:buSzPct val="38000"/>
              <a:buFont typeface="Helvetica Neue" charset="0"/>
              <a:buBlip>
                <a:blip r:embed="rId3"/>
              </a:buBlip>
              <a:defRPr/>
            </a:pPr>
            <a:r>
              <a:rPr kumimoji="0" lang="en-US" altLang="ja-JP" sz="1600" smtClean="0"/>
              <a:t>Gauge quantum number</a:t>
            </a:r>
            <a:endParaRPr kumimoji="0" lang="en-US" altLang="ja-JP" smtClean="0"/>
          </a:p>
          <a:p>
            <a:pPr marL="530225" lvl="1" indent="-276225">
              <a:buSzPct val="38000"/>
              <a:buFont typeface="Helvetica Neue" charset="0"/>
              <a:buBlip>
                <a:blip r:embed="rId3"/>
              </a:buBlip>
              <a:defRPr/>
            </a:pPr>
            <a:r>
              <a:rPr kumimoji="0" lang="en-US" altLang="ja-JP" sz="1600" smtClean="0"/>
              <a:t>Absolute meas. of HZZ coupling (recoil mass) --&gt; </a:t>
            </a:r>
            <a:r>
              <a:rPr kumimoji="0" lang="en-US" altLang="ja-JP" sz="1600" smtClean="0">
                <a:solidFill>
                  <a:srgbClr val="FF0066"/>
                </a:solidFill>
              </a:rPr>
              <a:t>limiting factor for BR precision (more data?)</a:t>
            </a:r>
            <a:endParaRPr kumimoji="0" lang="en-US" altLang="ja-JP" smtClean="0"/>
          </a:p>
          <a:p>
            <a:pPr marL="530225" lvl="1" indent="-276225">
              <a:buSzPct val="38000"/>
              <a:buFont typeface="Helvetica Neue" charset="0"/>
              <a:buBlip>
                <a:blip r:embed="rId3"/>
              </a:buBlip>
              <a:defRPr/>
            </a:pPr>
            <a:r>
              <a:rPr kumimoji="0" lang="en-US" altLang="ja-JP" sz="1600" smtClean="0"/>
              <a:t>BR(h-&gt;VV,qq,ll,invisible) : V=W/Z(direct), g,A(loop)</a:t>
            </a:r>
            <a:endParaRPr kumimoji="0" lang="en-US" altLang="ja-JP" smtClean="0"/>
          </a:p>
          <a:p>
            <a:pPr marL="238125" indent="-9525">
              <a:spcBef>
                <a:spcPts val="1200"/>
              </a:spcBef>
              <a:buSzPct val="33000"/>
              <a:buFont typeface="Helvetica Neue" charset="0"/>
              <a:buBlip>
                <a:blip r:embed="rId3"/>
              </a:buBlip>
              <a:defRPr/>
            </a:pPr>
            <a:r>
              <a:rPr kumimoji="0" lang="en-US" altLang="ja-JP" sz="1600" smtClean="0">
                <a:solidFill>
                  <a:srgbClr val="FF0000"/>
                </a:solidFill>
              </a:rPr>
              <a:t>ttbar @ 340-350GeV </a:t>
            </a:r>
            <a:r>
              <a:rPr kumimoji="0" lang="en-US" altLang="ja-JP" sz="1600" smtClean="0"/>
              <a:t>(~2mt)</a:t>
            </a:r>
            <a:r>
              <a:rPr kumimoji="0" lang="ja-JP" altLang="en-US" sz="1600" smtClean="0">
                <a:latin typeface="ヒラギノ角ゴ ProN W3" charset="0"/>
                <a:sym typeface="ヒラギノ角ゴ ProN W3" charset="0"/>
              </a:rPr>
              <a:t>：</a:t>
            </a:r>
            <a:r>
              <a:rPr kumimoji="0" lang="en-US" altLang="ja-JP" sz="1600" smtClean="0"/>
              <a:t>100-200fb^-1</a:t>
            </a:r>
            <a:r>
              <a:rPr kumimoji="0" lang="ja-JP" altLang="en-US" sz="1600" smtClean="0">
                <a:latin typeface="ヒラギノ角ゴ ProN W3" charset="0"/>
                <a:sym typeface="ヒラギノ角ゴ ProN W3" charset="0"/>
              </a:rPr>
              <a:t>：</a:t>
            </a:r>
            <a:r>
              <a:rPr kumimoji="0" lang="en-US" altLang="ja-JP" sz="1600" smtClean="0"/>
              <a:t>ZH meas. Is also possible</a:t>
            </a:r>
            <a:endParaRPr kumimoji="0" lang="en-US" altLang="ja-JP" b="1" smtClean="0">
              <a:ea typeface="ヒラギノ角ゴ ProN W6" charset="0"/>
              <a:cs typeface="ヒラギノ角ゴ ProN W6" charset="0"/>
            </a:endParaRPr>
          </a:p>
          <a:p>
            <a:pPr marL="530225" lvl="1" indent="-276225">
              <a:buSzPct val="38000"/>
              <a:buFont typeface="Helvetica Neue" charset="0"/>
              <a:buBlip>
                <a:blip r:embed="rId3"/>
              </a:buBlip>
              <a:defRPr/>
            </a:pPr>
            <a:r>
              <a:rPr kumimoji="0" lang="en-US" altLang="ja-JP" sz="1600" smtClean="0"/>
              <a:t>Threshold scan --&gt; </a:t>
            </a:r>
            <a:r>
              <a:rPr kumimoji="0" lang="en-US" altLang="ja-JP" sz="1600" smtClean="0">
                <a:solidFill>
                  <a:srgbClr val="FF0066"/>
                </a:solidFill>
              </a:rPr>
              <a:t>theoretically clean mt</a:t>
            </a:r>
            <a:endParaRPr kumimoji="0" lang="en-US" altLang="ja-JP" sz="1600" smtClean="0"/>
          </a:p>
          <a:p>
            <a:pPr marL="530225" lvl="1" indent="-276225">
              <a:buSzPct val="38000"/>
              <a:buFont typeface="Helvetica Neue" charset="0"/>
              <a:buBlip>
                <a:blip r:embed="rId3"/>
              </a:buBlip>
              <a:defRPr/>
            </a:pPr>
            <a:r>
              <a:rPr kumimoji="0" lang="en-US" altLang="ja-JP" sz="1600" smtClean="0"/>
              <a:t>                          --&gt; </a:t>
            </a:r>
            <a:r>
              <a:rPr kumimoji="0" lang="en-US" altLang="ja-JP" sz="1600" smtClean="0">
                <a:solidFill>
                  <a:srgbClr val="FF0066"/>
                </a:solidFill>
              </a:rPr>
              <a:t>indirect measurement of top Yukawa coupling?</a:t>
            </a:r>
            <a:endParaRPr kumimoji="0" lang="en-US" altLang="ja-JP" smtClean="0"/>
          </a:p>
          <a:p>
            <a:pPr marL="530225" lvl="1" indent="-276225">
              <a:buSzPct val="38000"/>
              <a:buFont typeface="Helvetica Neue" charset="0"/>
              <a:buBlip>
                <a:blip r:embed="rId3"/>
              </a:buBlip>
              <a:defRPr/>
            </a:pPr>
            <a:r>
              <a:rPr kumimoji="0" lang="en-US" altLang="ja-JP" sz="1600" smtClean="0"/>
              <a:t>AFB, Top momentum measurements</a:t>
            </a:r>
            <a:endParaRPr kumimoji="0" lang="en-US" altLang="ja-JP" smtClean="0"/>
          </a:p>
          <a:p>
            <a:pPr marL="530225" lvl="1" indent="-276225">
              <a:buSzPct val="38000"/>
              <a:buFont typeface="Helvetica Neue" charset="0"/>
              <a:buBlip>
                <a:blip r:embed="rId3"/>
              </a:buBlip>
              <a:defRPr/>
            </a:pPr>
            <a:r>
              <a:rPr kumimoji="0" lang="en-US" altLang="ja-JP" sz="1600" smtClean="0"/>
              <a:t>Form factor measurements</a:t>
            </a:r>
            <a:endParaRPr kumimoji="0" lang="en-US" altLang="ja-JP" smtClean="0"/>
          </a:p>
          <a:p>
            <a:pPr marL="238125" indent="-9525">
              <a:spcBef>
                <a:spcPts val="2300"/>
              </a:spcBef>
              <a:buSzPct val="33000"/>
              <a:buFont typeface="Helvetica Neue" charset="0"/>
              <a:buBlip>
                <a:blip r:embed="rId3"/>
              </a:buBlip>
              <a:defRPr/>
            </a:pPr>
            <a:r>
              <a:rPr kumimoji="0" lang="en-US" altLang="ja-JP" sz="1600" smtClean="0">
                <a:solidFill>
                  <a:srgbClr val="FF0000"/>
                </a:solidFill>
              </a:rPr>
              <a:t>vvH @ 350 - 500GeV</a:t>
            </a:r>
            <a:r>
              <a:rPr kumimoji="0" lang="ja-JP" altLang="en-US" sz="1600" smtClean="0">
                <a:latin typeface="ヒラギノ角ゴ ProN W3" charset="0"/>
                <a:sym typeface="ヒラギノ角ゴ ProN W3" charset="0"/>
              </a:rPr>
              <a:t>：</a:t>
            </a:r>
            <a:r>
              <a:rPr kumimoji="0" lang="en-US" altLang="ja-JP" sz="1600" smtClean="0"/>
              <a:t>500fb^-1</a:t>
            </a:r>
            <a:endParaRPr kumimoji="0" lang="en-US" altLang="ja-JP" b="1" smtClean="0">
              <a:ea typeface="ヒラギノ角ゴ ProN W6" charset="0"/>
              <a:cs typeface="ヒラギノ角ゴ ProN W6" charset="0"/>
            </a:endParaRPr>
          </a:p>
          <a:p>
            <a:pPr marL="530225" lvl="1" indent="-276225">
              <a:buSzPct val="38000"/>
              <a:buFont typeface="Helvetica Neue" charset="0"/>
              <a:buBlip>
                <a:blip r:embed="rId3"/>
              </a:buBlip>
              <a:defRPr/>
            </a:pPr>
            <a:r>
              <a:rPr kumimoji="0" lang="en-US" altLang="ja-JP" sz="1600" smtClean="0"/>
              <a:t>HWW coupling -&gt; total width to 6% --&gt; absolute normalization of couplings</a:t>
            </a:r>
            <a:endParaRPr kumimoji="0" lang="en-US" altLang="ja-JP" smtClean="0"/>
          </a:p>
          <a:p>
            <a:pPr marL="238125" indent="-9525">
              <a:buSzPct val="33000"/>
              <a:buFont typeface="Helvetica Neue" charset="0"/>
              <a:buBlip>
                <a:blip r:embed="rId3"/>
              </a:buBlip>
              <a:defRPr/>
            </a:pPr>
            <a:r>
              <a:rPr kumimoji="0" lang="en-US" altLang="ja-JP" sz="1600" smtClean="0">
                <a:solidFill>
                  <a:srgbClr val="FF0000"/>
                </a:solidFill>
              </a:rPr>
              <a:t>ZHH @ 500GeV </a:t>
            </a:r>
            <a:r>
              <a:rPr kumimoji="0" lang="en-US" altLang="ja-JP" sz="1600" smtClean="0"/>
              <a:t>(~mZ+2mH+170GeV)</a:t>
            </a:r>
            <a:r>
              <a:rPr kumimoji="0" lang="ja-JP" altLang="en-US" sz="1600" smtClean="0">
                <a:latin typeface="ヒラギノ角ゴ ProN W3" charset="0"/>
                <a:sym typeface="ヒラギノ角ゴ ProN W3" charset="0"/>
              </a:rPr>
              <a:t>：</a:t>
            </a:r>
            <a:r>
              <a:rPr kumimoji="0" lang="en-US" altLang="ja-JP" sz="1600" smtClean="0"/>
              <a:t>2ab^-1</a:t>
            </a:r>
            <a:endParaRPr kumimoji="0" lang="en-US" altLang="ja-JP" b="1" smtClean="0">
              <a:ea typeface="ヒラギノ角ゴ ProN W6" charset="0"/>
              <a:cs typeface="ヒラギノ角ゴ ProN W6" charset="0"/>
            </a:endParaRPr>
          </a:p>
          <a:p>
            <a:pPr marL="530225" lvl="1" indent="-276225">
              <a:buSzPct val="38000"/>
              <a:buFont typeface="Helvetica Neue" charset="0"/>
              <a:buBlip>
                <a:blip r:embed="rId3"/>
              </a:buBlip>
              <a:defRPr/>
            </a:pPr>
            <a:r>
              <a:rPr kumimoji="0" lang="en-US" altLang="ja-JP" sz="1600" smtClean="0"/>
              <a:t>Prod. cross section attains its maximum at around 500GeV -&gt; </a:t>
            </a:r>
            <a:r>
              <a:rPr kumimoji="0" lang="en-US" altLang="ja-JP" sz="1600" smtClean="0">
                <a:solidFill>
                  <a:srgbClr val="FF0066"/>
                </a:solidFill>
              </a:rPr>
              <a:t>Higgs self-coupling to 40% (more data)</a:t>
            </a:r>
            <a:endParaRPr kumimoji="0" lang="en-US" altLang="ja-JP" smtClean="0"/>
          </a:p>
          <a:p>
            <a:pPr marL="238125" indent="-9525">
              <a:buSzPct val="33000"/>
              <a:buFont typeface="Helvetica Neue" charset="0"/>
              <a:buBlip>
                <a:blip r:embed="rId3"/>
              </a:buBlip>
              <a:defRPr/>
            </a:pPr>
            <a:r>
              <a:rPr kumimoji="0" lang="en-US" altLang="ja-JP" sz="1600" smtClean="0">
                <a:solidFill>
                  <a:srgbClr val="FF0000"/>
                </a:solidFill>
              </a:rPr>
              <a:t>ttbarH @ 500GeV </a:t>
            </a:r>
            <a:r>
              <a:rPr kumimoji="0" lang="en-US" altLang="ja-JP" sz="1600" smtClean="0"/>
              <a:t>(~2mt+mH+30GeV)</a:t>
            </a:r>
            <a:r>
              <a:rPr kumimoji="0" lang="ja-JP" altLang="en-US" sz="1600" smtClean="0">
                <a:latin typeface="ヒラギノ角ゴ ProN W3" charset="0"/>
                <a:sym typeface="ヒラギノ角ゴ ProN W3" charset="0"/>
              </a:rPr>
              <a:t>：</a:t>
            </a:r>
            <a:r>
              <a:rPr kumimoji="0" lang="en-US" altLang="ja-JP" sz="1600" smtClean="0"/>
              <a:t>1ab^-1</a:t>
            </a:r>
            <a:endParaRPr kumimoji="0" lang="en-US" altLang="ja-JP" b="1" smtClean="0">
              <a:ea typeface="ヒラギノ角ゴ ProN W6" charset="0"/>
              <a:cs typeface="ヒラギノ角ゴ ProN W6" charset="0"/>
            </a:endParaRPr>
          </a:p>
          <a:p>
            <a:pPr marL="530225" lvl="1" indent="-276225">
              <a:buSzPct val="38000"/>
              <a:buFont typeface="Helvetica Neue" charset="0"/>
              <a:buBlip>
                <a:blip r:embed="rId3"/>
              </a:buBlip>
              <a:defRPr/>
            </a:pPr>
            <a:r>
              <a:rPr kumimoji="0" lang="en-US" altLang="ja-JP" sz="1600" smtClean="0"/>
              <a:t>Prod. cross section becomes maximum at around 700~800 GeV.</a:t>
            </a:r>
            <a:endParaRPr kumimoji="0" lang="en-US" altLang="ja-JP" smtClean="0"/>
          </a:p>
          <a:p>
            <a:pPr marL="530225" lvl="1" indent="-276225">
              <a:buSzPct val="38000"/>
              <a:buFont typeface="Helvetica Neue" charset="0"/>
              <a:buBlip>
                <a:blip r:embed="rId3"/>
              </a:buBlip>
              <a:defRPr/>
            </a:pPr>
            <a:r>
              <a:rPr kumimoji="0" lang="en-US" altLang="ja-JP" sz="1600" smtClean="0"/>
              <a:t>QCD threshold correction enhances the cross section -&gt; top Yukawa measurable to 10% at 500GeV concurrently with the self-coupling. Slight increase of Ecm significantly increases the cross section near the threshold.</a:t>
            </a:r>
          </a:p>
        </p:txBody>
      </p:sp>
      <p:sp>
        <p:nvSpPr>
          <p:cNvPr id="281607" name="Rectangle 6"/>
          <p:cNvSpPr>
            <a:spLocks/>
          </p:cNvSpPr>
          <p:nvPr/>
        </p:nvSpPr>
        <p:spPr bwMode="auto">
          <a:xfrm>
            <a:off x="4597400" y="4884738"/>
            <a:ext cx="5651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p>
            <a:r>
              <a:rPr lang="en-US" altLang="ja-JP" sz="1600">
                <a:solidFill>
                  <a:srgbClr val="FF0066"/>
                </a:solidFill>
                <a:latin typeface="Arial" charset="0"/>
                <a:cs typeface="Arial" charset="0"/>
                <a:sym typeface="Arial" charset="0"/>
              </a:rPr>
              <a:t>Self-coupling with γγ</a:t>
            </a:r>
            <a:r>
              <a:rPr lang="en-US" altLang="ja-JP" sz="1600">
                <a:solidFill>
                  <a:srgbClr val="FF0066"/>
                </a:solidFill>
              </a:rPr>
              <a:t> → HH @ 350GeV possibility?</a:t>
            </a:r>
          </a:p>
        </p:txBody>
      </p:sp>
      <p:sp>
        <p:nvSpPr>
          <p:cNvPr id="281608" name="Rectangle 7"/>
          <p:cNvSpPr>
            <a:spLocks/>
          </p:cNvSpPr>
          <p:nvPr/>
        </p:nvSpPr>
        <p:spPr bwMode="auto">
          <a:xfrm>
            <a:off x="444500" y="8897938"/>
            <a:ext cx="1019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p>
            <a:r>
              <a:rPr lang="en-US" altLang="ja-JP" sz="3000">
                <a:solidFill>
                  <a:srgbClr val="3366FF"/>
                </a:solidFill>
                <a:latin typeface="Helvetica Neue" charset="0"/>
                <a:cs typeface="Helvetica Neue" charset="0"/>
                <a:sym typeface="Helvetica Neue" charset="0"/>
              </a:rPr>
              <a:t>We can complete the mass-coupling plot at ~500GeV!</a:t>
            </a:r>
          </a:p>
        </p:txBody>
      </p:sp>
      <p:pic>
        <p:nvPicPr>
          <p:cNvPr id="68616" name="Picture 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39438" y="6138863"/>
            <a:ext cx="1916112" cy="1306512"/>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81610" name="Rectangle 9"/>
          <p:cNvSpPr>
            <a:spLocks/>
          </p:cNvSpPr>
          <p:nvPr/>
        </p:nvSpPr>
        <p:spPr bwMode="auto">
          <a:xfrm>
            <a:off x="5232400" y="2590800"/>
            <a:ext cx="5359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p>
            <a:pPr algn="l"/>
            <a:r>
              <a:rPr lang="en-US" altLang="ja-JP" sz="1600">
                <a:solidFill>
                  <a:schemeClr val="tx1"/>
                </a:solidFill>
              </a:rPr>
              <a:t>-&gt; coupling to H (other than top)</a:t>
            </a:r>
          </a:p>
        </p:txBody>
      </p:sp>
      <p:sp>
        <p:nvSpPr>
          <p:cNvPr id="68618" name="Rectangle 10"/>
          <p:cNvSpPr>
            <a:spLocks/>
          </p:cNvSpPr>
          <p:nvPr/>
        </p:nvSpPr>
        <p:spPr bwMode="auto">
          <a:xfrm>
            <a:off x="10756900" y="3314700"/>
            <a:ext cx="1905000" cy="1104900"/>
          </a:xfrm>
          <a:prstGeom prst="rect">
            <a:avLst/>
          </a:prstGeom>
          <a:solidFill>
            <a:srgbClr val="FFFFFF">
              <a:alpha val="89803"/>
            </a:srgbClr>
          </a:solidFill>
          <a:ln w="25400" cap="flat">
            <a:solidFill>
              <a:srgbClr val="FFFFFF">
                <a:alpha val="89998"/>
              </a:srgbClr>
            </a:solidFill>
            <a:prstDash val="solid"/>
            <a:miter lim="800000"/>
            <a:headEnd type="none" w="med" len="med"/>
            <a:tailEnd type="none" w="med" len="med"/>
          </a:ln>
          <a:effectLst>
            <a:outerShdw blurRad="127000" dist="76198" dir="2700000" algn="ctr" rotWithShape="0">
              <a:srgbClr val="000000">
                <a:alpha val="75000"/>
              </a:srgbClr>
            </a:outerShdw>
          </a:effectLst>
        </p:spPr>
        <p:txBody>
          <a:bodyPr lIns="0" tIns="0" rIns="0" bIns="0"/>
          <a:lstStyle/>
          <a:p>
            <a:pPr>
              <a:defRPr/>
            </a:pPr>
            <a:endParaRPr lang="ja-JP" altLang="en-US"/>
          </a:p>
        </p:txBody>
      </p:sp>
      <p:sp>
        <p:nvSpPr>
          <p:cNvPr id="68619" name="Rectangle 11"/>
          <p:cNvSpPr>
            <a:spLocks/>
          </p:cNvSpPr>
          <p:nvPr/>
        </p:nvSpPr>
        <p:spPr bwMode="auto">
          <a:xfrm>
            <a:off x="10756900" y="1638300"/>
            <a:ext cx="1905000" cy="1168400"/>
          </a:xfrm>
          <a:prstGeom prst="rect">
            <a:avLst/>
          </a:prstGeom>
          <a:solidFill>
            <a:srgbClr val="FFFFFF">
              <a:alpha val="89803"/>
            </a:srgbClr>
          </a:solidFill>
          <a:ln w="25400" cap="flat">
            <a:solidFill>
              <a:srgbClr val="FFFFFF">
                <a:alpha val="89998"/>
              </a:srgbClr>
            </a:solidFill>
            <a:prstDash val="solid"/>
            <a:miter lim="800000"/>
            <a:headEnd type="none" w="med" len="med"/>
            <a:tailEnd type="none" w="med" len="med"/>
          </a:ln>
          <a:effectLst>
            <a:outerShdw blurRad="127000" dist="76198" dir="2700000" algn="ctr" rotWithShape="0">
              <a:srgbClr val="000000">
                <a:alpha val="75000"/>
              </a:srgbClr>
            </a:outerShdw>
          </a:effectLst>
        </p:spPr>
        <p:txBody>
          <a:bodyPr lIns="0" tIns="0" rIns="0" bIns="0"/>
          <a:lstStyle/>
          <a:p>
            <a:pPr>
              <a:defRPr/>
            </a:pPr>
            <a:endParaRPr lang="ja-JP" altLang="en-US"/>
          </a:p>
        </p:txBody>
      </p:sp>
      <p:pic>
        <p:nvPicPr>
          <p:cNvPr id="68620"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815638" y="1658938"/>
            <a:ext cx="1800225" cy="1090612"/>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8621"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960100" y="3336925"/>
            <a:ext cx="1479550" cy="1144588"/>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8622" name="Picture 14"/>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44200" y="7569200"/>
            <a:ext cx="1893888" cy="1333500"/>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8623" name="Rectangle 15"/>
          <p:cNvSpPr>
            <a:spLocks/>
          </p:cNvSpPr>
          <p:nvPr/>
        </p:nvSpPr>
        <p:spPr bwMode="auto">
          <a:xfrm>
            <a:off x="10756900" y="4719638"/>
            <a:ext cx="1879600" cy="1168400"/>
          </a:xfrm>
          <a:prstGeom prst="rect">
            <a:avLst/>
          </a:prstGeom>
          <a:solidFill>
            <a:srgbClr val="FFFFFF">
              <a:alpha val="89803"/>
            </a:srgbClr>
          </a:solidFill>
          <a:ln w="25400" cap="flat">
            <a:solidFill>
              <a:srgbClr val="FFFFFF">
                <a:alpha val="89998"/>
              </a:srgbClr>
            </a:solidFill>
            <a:prstDash val="solid"/>
            <a:miter lim="800000"/>
            <a:headEnd type="none" w="med" len="med"/>
            <a:tailEnd type="none" w="med" len="med"/>
          </a:ln>
          <a:effectLst>
            <a:outerShdw blurRad="127000" dist="76198" dir="2700000" algn="ctr" rotWithShape="0">
              <a:srgbClr val="000000">
                <a:alpha val="75000"/>
              </a:srgbClr>
            </a:outerShdw>
          </a:effectLst>
        </p:spPr>
        <p:txBody>
          <a:bodyPr lIns="0" tIns="0" rIns="0" bIns="0"/>
          <a:lstStyle/>
          <a:p>
            <a:pPr>
              <a:defRPr/>
            </a:pPr>
            <a:endParaRPr lang="ja-JP" altLang="en-US"/>
          </a:p>
        </p:txBody>
      </p:sp>
      <p:pic>
        <p:nvPicPr>
          <p:cNvPr id="68624" name="Picture 1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896600" y="4652963"/>
            <a:ext cx="1643063" cy="1270000"/>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3"/>
          <p:cNvSpPr>
            <a:spLocks noGrp="1"/>
          </p:cNvSpPr>
          <p:nvPr>
            <p:ph type="sldNum" sz="quarter" idx="10"/>
          </p:nvPr>
        </p:nvSpPr>
        <p:spPr/>
        <p:txBody>
          <a:bodyPr/>
          <a:lstStyle/>
          <a:p>
            <a:pPr>
              <a:defRPr/>
            </a:pPr>
            <a:fld id="{85CE3672-768D-C04D-A048-831B75A082CE}" type="slidenum">
              <a:rPr lang="en-US" altLang="ja-JP"/>
              <a:pPr>
                <a:defRPr/>
              </a:pPr>
              <a:t>21</a:t>
            </a:fld>
            <a:endParaRPr lang="en-US" altLang="ja-JP"/>
          </a:p>
        </p:txBody>
      </p:sp>
      <p:sp>
        <p:nvSpPr>
          <p:cNvPr id="70657" name="Rectangle 1"/>
          <p:cNvSpPr>
            <a:spLocks/>
          </p:cNvSpPr>
          <p:nvPr/>
        </p:nvSpPr>
        <p:spPr bwMode="auto">
          <a:xfrm>
            <a:off x="698500" y="1638300"/>
            <a:ext cx="9702800" cy="43688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8" dir="5400000" algn="ctr" rotWithShape="0">
              <a:schemeClr val="bg2">
                <a:alpha val="34998"/>
              </a:schemeClr>
            </a:outerShdw>
          </a:effectLst>
        </p:spPr>
        <p:txBody>
          <a:bodyPr lIns="0" tIns="0" rIns="0" bIns="0"/>
          <a:lstStyle/>
          <a:p>
            <a:pPr>
              <a:defRPr/>
            </a:pPr>
            <a:endParaRPr lang="ja-JP" altLang="en-US"/>
          </a:p>
        </p:txBody>
      </p:sp>
      <p:sp>
        <p:nvSpPr>
          <p:cNvPr id="70658" name="Rectangle 2"/>
          <p:cNvSpPr>
            <a:spLocks noGrp="1" noChangeArrowheads="1"/>
          </p:cNvSpPr>
          <p:nvPr>
            <p:ph type="title"/>
          </p:nvPr>
        </p:nvSpPr>
        <p:spPr>
          <a:xfrm>
            <a:off x="787400" y="-241300"/>
            <a:ext cx="11430000" cy="1751013"/>
          </a:xfrm>
        </p:spPr>
        <p:txBody>
          <a:bodyPr lIns="38100" tIns="38100" rIns="38100" bIns="38100"/>
          <a:lstStyle/>
          <a:p>
            <a:pPr>
              <a:defRPr/>
            </a:pPr>
            <a:r>
              <a:rPr lang="en-US" altLang="ja-JP" sz="5600" b="0" dirty="0" smtClean="0">
                <a:solidFill>
                  <a:srgbClr val="23346C"/>
                </a:solidFill>
                <a:effectLst>
                  <a:outerShdw blurRad="38100" dist="38100" dir="2700000" algn="tl">
                    <a:srgbClr val="DDDDDD"/>
                  </a:outerShdw>
                </a:effectLst>
              </a:rPr>
              <a:t>Higgs Physics at Higher Energy</a:t>
            </a:r>
            <a:r>
              <a:rPr lang="en-US" altLang="ja-JP" sz="5000" b="0" dirty="0" smtClean="0">
                <a:solidFill>
                  <a:srgbClr val="23346C"/>
                </a:solidFill>
                <a:effectLst>
                  <a:outerShdw blurRad="38100" dist="38100" dir="2700000" algn="tl">
                    <a:srgbClr val="DDDDDD"/>
                  </a:outerShdw>
                </a:effectLst>
              </a:rPr>
              <a:t/>
            </a:r>
            <a:br>
              <a:rPr lang="en-US" altLang="ja-JP" sz="5000" b="0" dirty="0" smtClean="0">
                <a:solidFill>
                  <a:srgbClr val="23346C"/>
                </a:solidFill>
                <a:effectLst>
                  <a:outerShdw blurRad="38100" dist="38100" dir="2700000" algn="tl">
                    <a:srgbClr val="DDDDDD"/>
                  </a:outerShdw>
                </a:effectLst>
              </a:rPr>
            </a:br>
            <a:r>
              <a:rPr lang="en-US" altLang="ja-JP" sz="2400" b="0" dirty="0" smtClean="0">
                <a:solidFill>
                  <a:srgbClr val="23346C"/>
                </a:solidFill>
                <a:effectLst>
                  <a:outerShdw blurRad="38100" dist="38100" dir="2700000" algn="tl">
                    <a:srgbClr val="DDDDDD"/>
                  </a:outerShdw>
                </a:effectLst>
              </a:rPr>
              <a:t>Self-coupling with WBF, top Yukawa at </a:t>
            </a:r>
            <a:r>
              <a:rPr lang="en-US" altLang="ja-JP" sz="2400" b="0" dirty="0" err="1" smtClean="0">
                <a:solidFill>
                  <a:srgbClr val="23346C"/>
                </a:solidFill>
                <a:effectLst>
                  <a:outerShdw blurRad="38100" dist="38100" dir="2700000" algn="tl">
                    <a:srgbClr val="DDDDDD"/>
                  </a:outerShdw>
                </a:effectLst>
              </a:rPr>
              <a:t>xsection</a:t>
            </a:r>
            <a:r>
              <a:rPr lang="en-US" altLang="ja-JP" sz="2400" b="0" dirty="0" smtClean="0">
                <a:solidFill>
                  <a:srgbClr val="23346C"/>
                </a:solidFill>
                <a:effectLst>
                  <a:outerShdw blurRad="38100" dist="38100" dir="2700000" algn="tl">
                    <a:srgbClr val="DDDDDD"/>
                  </a:outerShdw>
                </a:effectLst>
              </a:rPr>
              <a:t> max., other </a:t>
            </a:r>
            <a:r>
              <a:rPr lang="en-US" altLang="ja-JP" sz="2400" b="0" dirty="0" err="1" smtClean="0">
                <a:solidFill>
                  <a:srgbClr val="23346C"/>
                </a:solidFill>
                <a:effectLst>
                  <a:outerShdw blurRad="38100" dist="38100" dir="2700000" algn="tl">
                    <a:srgbClr val="DDDDDD"/>
                  </a:outerShdw>
                </a:effectLst>
              </a:rPr>
              <a:t>higgses</a:t>
            </a:r>
            <a:r>
              <a:rPr lang="en-US" altLang="ja-JP" sz="2400" b="0" dirty="0" smtClean="0">
                <a:solidFill>
                  <a:srgbClr val="23346C"/>
                </a:solidFill>
                <a:effectLst>
                  <a:outerShdw blurRad="38100" dist="38100" dir="2700000" algn="tl">
                    <a:srgbClr val="DDDDDD"/>
                  </a:outerShdw>
                </a:effectLst>
              </a:rPr>
              <a:t>, ...</a:t>
            </a:r>
          </a:p>
        </p:txBody>
      </p:sp>
      <p:sp>
        <p:nvSpPr>
          <p:cNvPr id="70659" name="Rectangle 3"/>
          <p:cNvSpPr>
            <a:spLocks noGrp="1" noChangeArrowheads="1"/>
          </p:cNvSpPr>
          <p:nvPr>
            <p:ph type="body" idx="1"/>
          </p:nvPr>
        </p:nvSpPr>
        <p:spPr>
          <a:xfrm>
            <a:off x="723900" y="1809750"/>
            <a:ext cx="10172700" cy="4381500"/>
          </a:xfrm>
        </p:spPr>
        <p:txBody>
          <a:bodyPr lIns="38100" tIns="38100" rIns="38100" bIns="38100"/>
          <a:lstStyle/>
          <a:p>
            <a:pPr marL="238125" indent="-9525">
              <a:buSzPct val="33000"/>
              <a:buFont typeface="Helvetica Neue" charset="0"/>
              <a:buBlip>
                <a:blip r:embed="rId3"/>
              </a:buBlip>
            </a:pPr>
            <a:r>
              <a:rPr kumimoji="0" lang="en-US" altLang="ja-JP" sz="1600">
                <a:solidFill>
                  <a:srgbClr val="FF0000"/>
                </a:solidFill>
                <a:latin typeface="Helvetica Neue" charset="0"/>
                <a:ea typeface="ヒラギノ角ゴ ProN W3" charset="0"/>
                <a:cs typeface="ヒラギノ角ゴ ProN W3" charset="0"/>
              </a:rPr>
              <a:t>vvH @ at &gt;1TeV</a:t>
            </a:r>
            <a:r>
              <a:rPr kumimoji="0" lang="ja-JP" altLang="en-US" sz="1600">
                <a:latin typeface="ヒラギノ角ゴ ProN W3" charset="0"/>
                <a:ea typeface="ヒラギノ角ゴ ProN W3" charset="0"/>
                <a:cs typeface="ヒラギノ角ゴ ProN W3" charset="0"/>
                <a:sym typeface="ヒラギノ角ゴ ProN W3" charset="0"/>
              </a:rPr>
              <a:t>：</a:t>
            </a:r>
            <a:r>
              <a:rPr kumimoji="0" lang="en-US" altLang="ja-JP" sz="1600">
                <a:latin typeface="Helvetica Neue" charset="0"/>
                <a:ea typeface="ヒラギノ角ゴ ProN W3" charset="0"/>
                <a:cs typeface="ヒラギノ角ゴ ProN W3" charset="0"/>
              </a:rPr>
              <a:t>2ab^-1 (pol e+, e-)=(+0.2,-0.8)</a:t>
            </a:r>
            <a:endParaRPr kumimoji="0" lang="en-US" altLang="ja-JP" b="1">
              <a:latin typeface="Helvetica Neue" charset="0"/>
              <a:ea typeface="ヒラギノ角ゴ ProN W6" charset="0"/>
              <a:cs typeface="ヒラギノ角ゴ ProN W6" charset="0"/>
            </a:endParaRPr>
          </a:p>
          <a:p>
            <a:pPr marL="530225" lvl="1" indent="-276225">
              <a:buSzPct val="38000"/>
              <a:buFont typeface="Helvetica Neue" charset="0"/>
              <a:buBlip>
                <a:blip r:embed="rId3"/>
              </a:buBlip>
            </a:pPr>
            <a:r>
              <a:rPr kumimoji="0" lang="en-US" altLang="ja-JP" sz="1600">
                <a:latin typeface="Helvetica Neue" charset="0"/>
                <a:ea typeface="ヒラギノ角ゴ ProN W3" charset="0"/>
                <a:cs typeface="ヒラギノ角ゴ ProN W3" charset="0"/>
              </a:rPr>
              <a:t>allows us to measure rare decays such as H -&gt; mu+ mu-, ... </a:t>
            </a:r>
            <a:endParaRPr kumimoji="0" lang="en-US" altLang="ja-JP">
              <a:latin typeface="Helvetica Neue" charset="0"/>
              <a:ea typeface="ヒラギノ角ゴ ProN W3" charset="0"/>
              <a:cs typeface="ヒラギノ角ゴ ProN W3" charset="0"/>
            </a:endParaRPr>
          </a:p>
          <a:p>
            <a:pPr marL="238125" indent="-9525">
              <a:buSzPct val="33000"/>
              <a:buFont typeface="Helvetica Neue" charset="0"/>
              <a:buBlip>
                <a:blip r:embed="rId3"/>
              </a:buBlip>
            </a:pPr>
            <a:r>
              <a:rPr kumimoji="0" lang="en-US" altLang="ja-JP" sz="1600">
                <a:solidFill>
                  <a:srgbClr val="FF0000"/>
                </a:solidFill>
                <a:latin typeface="Helvetica Neue" charset="0"/>
                <a:ea typeface="ヒラギノ角ゴ ProN W3" charset="0"/>
                <a:cs typeface="ヒラギノ角ゴ ProN W3" charset="0"/>
              </a:rPr>
              <a:t>vvHH @ 1TeV or higher</a:t>
            </a:r>
            <a:r>
              <a:rPr kumimoji="0" lang="ja-JP" altLang="en-US" sz="1600">
                <a:latin typeface="ヒラギノ角ゴ ProN W3" charset="0"/>
                <a:ea typeface="ヒラギノ角ゴ ProN W3" charset="0"/>
                <a:cs typeface="ヒラギノ角ゴ ProN W3" charset="0"/>
                <a:sym typeface="ヒラギノ角ゴ ProN W3" charset="0"/>
              </a:rPr>
              <a:t>：</a:t>
            </a:r>
            <a:r>
              <a:rPr kumimoji="0" lang="en-US" altLang="ja-JP" sz="1600">
                <a:latin typeface="Helvetica Neue" charset="0"/>
                <a:ea typeface="ヒラギノ角ゴ ProN W3" charset="0"/>
                <a:cs typeface="ヒラギノ角ゴ ProN W3" charset="0"/>
              </a:rPr>
              <a:t>2ab^-1 (pol e+, e-)=(+0.2,-0.8)</a:t>
            </a:r>
            <a:endParaRPr kumimoji="0" lang="en-US" altLang="ja-JP" b="1">
              <a:latin typeface="Helvetica Neue" charset="0"/>
              <a:ea typeface="ヒラギノ角ゴ ProN W6" charset="0"/>
              <a:cs typeface="ヒラギノ角ゴ ProN W6" charset="0"/>
            </a:endParaRPr>
          </a:p>
          <a:p>
            <a:pPr marL="530225" lvl="1" indent="-276225">
              <a:buSzPct val="38000"/>
              <a:buFont typeface="Helvetica Neue" charset="0"/>
              <a:buBlip>
                <a:blip r:embed="rId3"/>
              </a:buBlip>
            </a:pPr>
            <a:r>
              <a:rPr kumimoji="0" lang="en-US" altLang="ja-JP" sz="1600">
                <a:latin typeface="Helvetica Neue" charset="0"/>
                <a:ea typeface="ヒラギノ角ゴ ProN W3" charset="0"/>
                <a:cs typeface="ヒラギノ角ゴ ProN W3" charset="0"/>
              </a:rPr>
              <a:t>cross section increases with Ecm but the sensitivity might not, because of background diagrams.</a:t>
            </a:r>
          </a:p>
          <a:p>
            <a:pPr marL="530225" lvl="1" indent="-276225">
              <a:buSzPct val="38000"/>
              <a:buFont typeface="Helvetica Neue" charset="0"/>
              <a:buBlip>
                <a:blip r:embed="rId3"/>
              </a:buBlip>
            </a:pPr>
            <a:r>
              <a:rPr kumimoji="0" lang="en-US" altLang="ja-JP" sz="1600">
                <a:latin typeface="Helvetica Neue" charset="0"/>
                <a:ea typeface="ヒラギノ角ゴ ProN W3" charset="0"/>
                <a:cs typeface="ヒラギノ角ゴ ProN W3" charset="0"/>
              </a:rPr>
              <a:t>Nevertheless, </a:t>
            </a:r>
          </a:p>
          <a:p>
            <a:pPr marL="530225" lvl="1" indent="-276225">
              <a:buSzPct val="38000"/>
              <a:buFont typeface="Helvetica Neue" charset="0"/>
              <a:buBlip>
                <a:blip r:embed="rId3"/>
              </a:buBlip>
            </a:pPr>
            <a:r>
              <a:rPr kumimoji="0" lang="en-US" altLang="ja-JP" sz="1600">
                <a:latin typeface="Helvetica Neue" charset="0"/>
                <a:ea typeface="ヒラギノ角ゴ ProN W3" charset="0"/>
                <a:cs typeface="ヒラギノ角ゴ ProN W3" charset="0"/>
              </a:rPr>
              <a:t/>
            </a:r>
            <a:br>
              <a:rPr kumimoji="0" lang="en-US" altLang="ja-JP" sz="1600">
                <a:latin typeface="Helvetica Neue" charset="0"/>
                <a:ea typeface="ヒラギノ角ゴ ProN W3" charset="0"/>
                <a:cs typeface="ヒラギノ角ゴ ProN W3" charset="0"/>
              </a:rPr>
            </a:br>
            <a:r>
              <a:rPr kumimoji="0" lang="en-US" altLang="ja-JP" sz="1600">
                <a:latin typeface="Helvetica Neue" charset="0"/>
                <a:ea typeface="ヒラギノ角ゴ ProN W3" charset="0"/>
                <a:cs typeface="ヒラギノ角ゴ ProN W3" charset="0"/>
              </a:rPr>
              <a:t>or better is expected. </a:t>
            </a:r>
          </a:p>
          <a:p>
            <a:pPr marL="530225" lvl="1" indent="-276225">
              <a:buSzPct val="38000"/>
              <a:buFont typeface="Helvetica Neue" charset="0"/>
              <a:buBlip>
                <a:blip r:embed="rId3"/>
              </a:buBlip>
            </a:pPr>
            <a:r>
              <a:rPr kumimoji="0" lang="en-US" altLang="ja-JP" sz="1600">
                <a:latin typeface="Helvetica Neue" charset="0"/>
                <a:ea typeface="ヒラギノ角ゴ ProN W3" charset="0"/>
                <a:cs typeface="ヒラギノ角ゴ ProN W3" charset="0"/>
              </a:rPr>
              <a:t>If possible, we want to see the running of the self-coupling (very very challenging).</a:t>
            </a:r>
            <a:endParaRPr kumimoji="0" lang="en-US" altLang="ja-JP">
              <a:latin typeface="Helvetica Neue" charset="0"/>
              <a:ea typeface="ヒラギノ角ゴ ProN W3" charset="0"/>
              <a:cs typeface="ヒラギノ角ゴ ProN W3" charset="0"/>
            </a:endParaRPr>
          </a:p>
          <a:p>
            <a:pPr marL="238125" indent="-9525">
              <a:buSzPct val="33000"/>
              <a:buFont typeface="Helvetica Neue" charset="0"/>
              <a:buBlip>
                <a:blip r:embed="rId3"/>
              </a:buBlip>
            </a:pPr>
            <a:r>
              <a:rPr kumimoji="0" lang="en-US" altLang="ja-JP" sz="1600">
                <a:solidFill>
                  <a:srgbClr val="FF0000"/>
                </a:solidFill>
                <a:latin typeface="Helvetica Neue" charset="0"/>
                <a:ea typeface="ヒラギノ角ゴ ProN W3" charset="0"/>
                <a:cs typeface="ヒラギノ角ゴ ProN W3" charset="0"/>
              </a:rPr>
              <a:t>ttbarH @ 1TeV</a:t>
            </a:r>
            <a:r>
              <a:rPr kumimoji="0" lang="ja-JP" altLang="en-US" sz="1600">
                <a:latin typeface="ヒラギノ角ゴ ProN W3" charset="0"/>
                <a:ea typeface="ヒラギノ角ゴ ProN W3" charset="0"/>
                <a:cs typeface="ヒラギノ角ゴ ProN W3" charset="0"/>
                <a:sym typeface="ヒラギノ角ゴ ProN W3" charset="0"/>
              </a:rPr>
              <a:t>：</a:t>
            </a:r>
            <a:r>
              <a:rPr kumimoji="0" lang="en-US" altLang="ja-JP" sz="1600">
                <a:latin typeface="Helvetica Neue" charset="0"/>
                <a:ea typeface="ヒラギノ角ゴ ProN W3" charset="0"/>
                <a:cs typeface="ヒラギノ角ゴ ProN W3" charset="0"/>
              </a:rPr>
              <a:t>1ab^-1</a:t>
            </a:r>
            <a:endParaRPr kumimoji="0" lang="en-US" altLang="ja-JP" b="1">
              <a:latin typeface="Helvetica Neue" charset="0"/>
              <a:ea typeface="ヒラギノ角ゴ ProN W6" charset="0"/>
              <a:cs typeface="ヒラギノ角ゴ ProN W6" charset="0"/>
            </a:endParaRPr>
          </a:p>
          <a:p>
            <a:pPr marL="530225" lvl="1" indent="-276225">
              <a:buSzPct val="38000"/>
              <a:buFont typeface="Helvetica Neue" charset="0"/>
              <a:buBlip>
                <a:blip r:embed="rId3"/>
              </a:buBlip>
            </a:pPr>
            <a:r>
              <a:rPr kumimoji="0" lang="en-US" altLang="ja-JP" sz="1600">
                <a:latin typeface="Helvetica Neue" charset="0"/>
                <a:ea typeface="ヒラギノ角ゴ ProN W3" charset="0"/>
                <a:cs typeface="ヒラギノ角ゴ ProN W3" charset="0"/>
              </a:rPr>
              <a:t>Prod. cross section becomes maximum at around 700GeV.</a:t>
            </a:r>
            <a:endParaRPr kumimoji="0" lang="en-US" altLang="ja-JP">
              <a:latin typeface="Helvetica Neue" charset="0"/>
              <a:ea typeface="ヒラギノ角ゴ ProN W3" charset="0"/>
              <a:cs typeface="ヒラギノ角ゴ ProN W3" charset="0"/>
            </a:endParaRPr>
          </a:p>
          <a:p>
            <a:pPr marL="530225" lvl="1" indent="-276225">
              <a:buSzPct val="38000"/>
              <a:buFont typeface="Helvetica Neue" charset="0"/>
              <a:buBlip>
                <a:blip r:embed="rId3"/>
              </a:buBlip>
            </a:pPr>
            <a:r>
              <a:rPr kumimoji="0" lang="en-US" altLang="ja-JP" sz="1600">
                <a:latin typeface="Helvetica Neue" charset="0"/>
                <a:ea typeface="ヒラギノ角ゴ ProN W3" charset="0"/>
                <a:cs typeface="ヒラギノ角ゴ ProN W3" charset="0"/>
              </a:rPr>
              <a:t>CP mixing of Higgs can be unambiguously studied. </a:t>
            </a:r>
          </a:p>
        </p:txBody>
      </p:sp>
      <p:sp>
        <p:nvSpPr>
          <p:cNvPr id="283653" name="Rectangle 4"/>
          <p:cNvSpPr>
            <a:spLocks/>
          </p:cNvSpPr>
          <p:nvPr/>
        </p:nvSpPr>
        <p:spPr bwMode="auto">
          <a:xfrm>
            <a:off x="431800" y="8123238"/>
            <a:ext cx="121412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p>
            <a:pPr algn="l"/>
            <a:r>
              <a:rPr lang="en-US" altLang="ja-JP" sz="3000">
                <a:solidFill>
                  <a:srgbClr val="3366FF"/>
                </a:solidFill>
                <a:latin typeface="Helvetica Neue" charset="0"/>
                <a:cs typeface="Helvetica Neue" charset="0"/>
                <a:sym typeface="Helvetica Neue" charset="0"/>
              </a:rPr>
              <a:t>In any case we can improve the mass-coupling plot by including the data at 1TeV!</a:t>
            </a:r>
          </a:p>
        </p:txBody>
      </p:sp>
      <p:sp>
        <p:nvSpPr>
          <p:cNvPr id="70661" name="Rectangle 5"/>
          <p:cNvSpPr>
            <a:spLocks/>
          </p:cNvSpPr>
          <p:nvPr/>
        </p:nvSpPr>
        <p:spPr bwMode="auto">
          <a:xfrm>
            <a:off x="10731500" y="4610100"/>
            <a:ext cx="1905000" cy="1104900"/>
          </a:xfrm>
          <a:prstGeom prst="rect">
            <a:avLst/>
          </a:prstGeom>
          <a:solidFill>
            <a:srgbClr val="FFFFFF">
              <a:alpha val="89803"/>
            </a:srgbClr>
          </a:solidFill>
          <a:ln w="25400" cap="flat">
            <a:solidFill>
              <a:srgbClr val="FFFFFF">
                <a:alpha val="89998"/>
              </a:srgbClr>
            </a:solidFill>
            <a:prstDash val="solid"/>
            <a:miter lim="800000"/>
            <a:headEnd type="none" w="med" len="med"/>
            <a:tailEnd type="none" w="med" len="med"/>
          </a:ln>
          <a:effectLst>
            <a:outerShdw blurRad="127000" dist="76198" dir="2700000" algn="ctr" rotWithShape="0">
              <a:srgbClr val="000000">
                <a:alpha val="75000"/>
              </a:srgbClr>
            </a:outerShdw>
          </a:effectLst>
        </p:spPr>
        <p:txBody>
          <a:bodyPr lIns="0" tIns="0" rIns="0" bIns="0"/>
          <a:lstStyle/>
          <a:p>
            <a:pPr>
              <a:defRPr/>
            </a:pPr>
            <a:endParaRPr lang="ja-JP" altLang="en-US"/>
          </a:p>
        </p:txBody>
      </p:sp>
      <p:pic>
        <p:nvPicPr>
          <p:cNvPr id="70662" name="Picture 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31500" y="3060700"/>
            <a:ext cx="1893888" cy="1333500"/>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0663" name="Rectangle 7"/>
          <p:cNvSpPr>
            <a:spLocks/>
          </p:cNvSpPr>
          <p:nvPr/>
        </p:nvSpPr>
        <p:spPr bwMode="auto">
          <a:xfrm>
            <a:off x="10744200" y="1722438"/>
            <a:ext cx="1879600" cy="1168400"/>
          </a:xfrm>
          <a:prstGeom prst="rect">
            <a:avLst/>
          </a:prstGeom>
          <a:solidFill>
            <a:srgbClr val="FFFFFF">
              <a:alpha val="89803"/>
            </a:srgbClr>
          </a:solidFill>
          <a:ln w="25400" cap="flat">
            <a:solidFill>
              <a:srgbClr val="FFFFFF">
                <a:alpha val="89998"/>
              </a:srgbClr>
            </a:solidFill>
            <a:prstDash val="solid"/>
            <a:miter lim="800000"/>
            <a:headEnd type="none" w="med" len="med"/>
            <a:tailEnd type="none" w="med" len="med"/>
          </a:ln>
          <a:effectLst>
            <a:outerShdw blurRad="127000" dist="76198" dir="2700000" algn="ctr" rotWithShape="0">
              <a:srgbClr val="000000">
                <a:alpha val="75000"/>
              </a:srgbClr>
            </a:outerShdw>
          </a:effectLst>
        </p:spPr>
        <p:txBody>
          <a:bodyPr lIns="0" tIns="0" rIns="0" bIns="0"/>
          <a:lstStyle/>
          <a:p>
            <a:pPr>
              <a:defRPr/>
            </a:pPr>
            <a:endParaRPr lang="ja-JP" altLang="en-US"/>
          </a:p>
        </p:txBody>
      </p:sp>
      <p:pic>
        <p:nvPicPr>
          <p:cNvPr id="70664"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883900" y="1655763"/>
            <a:ext cx="1643063" cy="1270000"/>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70665"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41050" y="4572000"/>
            <a:ext cx="1485900" cy="1144588"/>
          </a:xfrm>
          <a:prstGeom prst="rect">
            <a:avLst/>
          </a:prstGeom>
          <a:noFill/>
          <a:ln>
            <a:noFill/>
          </a:ln>
          <a:effectLst>
            <a:outerShdw blurRad="127000" dist="635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3659" name="Rectangle 10"/>
          <p:cNvSpPr>
            <a:spLocks/>
          </p:cNvSpPr>
          <p:nvPr/>
        </p:nvSpPr>
        <p:spPr bwMode="auto">
          <a:xfrm>
            <a:off x="673100" y="6089650"/>
            <a:ext cx="11899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p>
            <a:pPr algn="l"/>
            <a:r>
              <a:rPr lang="en-US" altLang="ja-JP" sz="3000">
                <a:solidFill>
                  <a:srgbClr val="23346C"/>
                </a:solidFill>
                <a:latin typeface="Helvetica Neue" charset="0"/>
                <a:cs typeface="Helvetica Neue" charset="0"/>
                <a:sym typeface="Helvetica Neue" charset="0"/>
              </a:rPr>
              <a:t>Obvious but most important advantage of higher energies in terms of Higgs physics is its </a:t>
            </a:r>
            <a:r>
              <a:rPr lang="en-US" altLang="ja-JP" sz="3000">
                <a:solidFill>
                  <a:srgbClr val="FF0000"/>
                </a:solidFill>
                <a:latin typeface="Helvetica Neue" charset="0"/>
                <a:cs typeface="Helvetica Neue" charset="0"/>
                <a:sym typeface="Helvetica Neue" charset="0"/>
              </a:rPr>
              <a:t>higher mass reach to other Higgses</a:t>
            </a:r>
            <a:r>
              <a:rPr lang="en-US" altLang="ja-JP" sz="3000">
                <a:solidFill>
                  <a:srgbClr val="23346C"/>
                </a:solidFill>
                <a:latin typeface="Helvetica Neue" charset="0"/>
                <a:cs typeface="Helvetica Neue" charset="0"/>
                <a:sym typeface="Helvetica Neue" charset="0"/>
              </a:rPr>
              <a:t> expected in an extended Higgs sector and </a:t>
            </a:r>
            <a:r>
              <a:rPr lang="en-US" altLang="ja-JP" sz="3000">
                <a:solidFill>
                  <a:srgbClr val="FF0066"/>
                </a:solidFill>
                <a:latin typeface="Helvetica Neue" charset="0"/>
                <a:cs typeface="Helvetica Neue" charset="0"/>
                <a:sym typeface="Helvetica Neue" charset="0"/>
              </a:rPr>
              <a:t>higher sensitivity to W</a:t>
            </a:r>
            <a:r>
              <a:rPr lang="en-US" altLang="ja-JP" sz="3000" baseline="-9000">
                <a:solidFill>
                  <a:srgbClr val="FF0066"/>
                </a:solidFill>
                <a:latin typeface="Helvetica Neue" charset="0"/>
                <a:cs typeface="Helvetica Neue" charset="0"/>
                <a:sym typeface="Helvetica Neue" charset="0"/>
              </a:rPr>
              <a:t>L</a:t>
            </a:r>
            <a:r>
              <a:rPr lang="en-US" altLang="ja-JP" sz="3000">
                <a:solidFill>
                  <a:srgbClr val="FF0066"/>
                </a:solidFill>
                <a:latin typeface="Helvetica Neue" charset="0"/>
                <a:cs typeface="Helvetica Neue" charset="0"/>
                <a:sym typeface="Helvetica Neue" charset="0"/>
              </a:rPr>
              <a:t>W</a:t>
            </a:r>
            <a:r>
              <a:rPr lang="en-US" altLang="ja-JP" sz="3000" baseline="-6000">
                <a:solidFill>
                  <a:srgbClr val="FF0066"/>
                </a:solidFill>
                <a:latin typeface="Helvetica Neue" charset="0"/>
                <a:cs typeface="Helvetica Neue" charset="0"/>
                <a:sym typeface="Helvetica Neue" charset="0"/>
              </a:rPr>
              <a:t>L</a:t>
            </a:r>
            <a:r>
              <a:rPr lang="en-US" altLang="ja-JP" sz="3000">
                <a:solidFill>
                  <a:srgbClr val="FF0066"/>
                </a:solidFill>
                <a:latin typeface="Helvetica Neue" charset="0"/>
                <a:cs typeface="Helvetica Neue" charset="0"/>
                <a:sym typeface="Helvetica Neue" charset="0"/>
              </a:rPr>
              <a:t> scattering</a:t>
            </a:r>
            <a:r>
              <a:rPr lang="en-US" altLang="ja-JP" sz="3000">
                <a:solidFill>
                  <a:srgbClr val="23346C"/>
                </a:solidFill>
                <a:latin typeface="Helvetica Neue" charset="0"/>
                <a:cs typeface="Helvetica Neue" charset="0"/>
                <a:sym typeface="Helvetica Neue" charset="0"/>
              </a:rPr>
              <a:t> to decide whether the Higgs sector is strongly interacting or not.</a:t>
            </a:r>
          </a:p>
        </p:txBody>
      </p:sp>
      <p:pic>
        <p:nvPicPr>
          <p:cNvPr id="28366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0200" y="3352800"/>
            <a:ext cx="18415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3661" name="Rectangle 12"/>
          <p:cNvSpPr>
            <a:spLocks/>
          </p:cNvSpPr>
          <p:nvPr/>
        </p:nvSpPr>
        <p:spPr bwMode="auto">
          <a:xfrm>
            <a:off x="4948238" y="3435350"/>
            <a:ext cx="3040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800">
                <a:solidFill>
                  <a:schemeClr val="tx1"/>
                </a:solidFill>
                <a:latin typeface="Helvetica Neue" charset="0"/>
                <a:cs typeface="Helvetica Neue" charset="0"/>
                <a:sym typeface="Helvetica Neue" charset="0"/>
              </a:rPr>
              <a:t>(Ref. CLIC, ILD DBD studies)</a:t>
            </a:r>
          </a:p>
        </p:txBody>
      </p:sp>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0"/>
          </p:nvPr>
        </p:nvSpPr>
        <p:spPr/>
        <p:txBody>
          <a:bodyPr/>
          <a:lstStyle/>
          <a:p>
            <a:pPr>
              <a:defRPr/>
            </a:pPr>
            <a:fld id="{BC8AA140-9BD8-8F41-8B93-3BA2FF064440}" type="slidenum">
              <a:rPr lang="en-US" altLang="ja-JP"/>
              <a:pPr>
                <a:defRPr/>
              </a:pPr>
              <a:t>22</a:t>
            </a:fld>
            <a:endParaRPr lang="en-US" altLang="ja-JP"/>
          </a:p>
        </p:txBody>
      </p:sp>
      <p:pic>
        <p:nvPicPr>
          <p:cNvPr id="2856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225" y="825500"/>
            <a:ext cx="8869363" cy="850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2706" name="Rectangle 2"/>
          <p:cNvSpPr>
            <a:spLocks noGrp="1" noChangeArrowheads="1"/>
          </p:cNvSpPr>
          <p:nvPr>
            <p:ph type="title"/>
          </p:nvPr>
        </p:nvSpPr>
        <p:spPr>
          <a:xfrm>
            <a:off x="965200" y="-215900"/>
            <a:ext cx="11087100" cy="1749425"/>
          </a:xfrm>
          <a:extLst>
            <a:ext uri="{91240B29-F687-4f45-9708-019B960494DF}">
              <a14:hiddenLine xmlns:a14="http://schemas.microsoft.com/office/drawing/2010/main" w="9525">
                <a:solidFill>
                  <a:schemeClr val="tx1"/>
                </a:solidFill>
                <a:miter lim="800000"/>
                <a:headEnd/>
                <a:tailEnd/>
              </a14:hiddenLine>
            </a:ext>
          </a:extLst>
        </p:spPr>
        <p:txBody>
          <a:bodyPr/>
          <a:lstStyle/>
          <a:p>
            <a:pPr>
              <a:defRPr/>
            </a:pPr>
            <a:r>
              <a:rPr lang="en-US" altLang="ja-JP" sz="5600" b="0" smtClean="0">
                <a:solidFill>
                  <a:srgbClr val="23346C"/>
                </a:solidFill>
                <a:effectLst>
                  <a:outerShdw blurRad="38100" dist="38100" dir="2700000" algn="tl">
                    <a:srgbClr val="DDDDDD"/>
                  </a:outerShdw>
                </a:effectLst>
              </a:rPr>
              <a:t>Mass Coupling Relation</a:t>
            </a:r>
            <a:r>
              <a:rPr lang="en-US" altLang="ja-JP" sz="5000" b="0" smtClean="0">
                <a:solidFill>
                  <a:srgbClr val="23346C"/>
                </a:solidFill>
                <a:effectLst>
                  <a:outerShdw blurRad="38100" dist="38100" dir="2700000" algn="tl">
                    <a:srgbClr val="DDDDDD"/>
                  </a:outerShdw>
                </a:effectLst>
              </a:rPr>
              <a:t/>
            </a:r>
            <a:br>
              <a:rPr lang="en-US" altLang="ja-JP" sz="5000" b="0" smtClean="0">
                <a:solidFill>
                  <a:srgbClr val="23346C"/>
                </a:solidFill>
                <a:effectLst>
                  <a:outerShdw blurRad="38100" dist="38100" dir="2700000" algn="tl">
                    <a:srgbClr val="DDDDDD"/>
                  </a:outerShdw>
                </a:effectLst>
              </a:rPr>
            </a:br>
            <a:r>
              <a:rPr lang="en-US" altLang="ja-JP" sz="2400" b="0" smtClean="0">
                <a:solidFill>
                  <a:srgbClr val="23346C"/>
                </a:solidFill>
                <a:effectLst>
                  <a:outerShdw blurRad="38100" dist="38100" dir="2700000" algn="tl">
                    <a:srgbClr val="DDDDDD"/>
                  </a:outerShdw>
                </a:effectLst>
              </a:rPr>
              <a:t>After Nominal Full ILC Program</a:t>
            </a:r>
          </a:p>
        </p:txBody>
      </p:sp>
      <p:sp>
        <p:nvSpPr>
          <p:cNvPr id="285700" name="Rectangle 3"/>
          <p:cNvSpPr>
            <a:spLocks/>
          </p:cNvSpPr>
          <p:nvPr/>
        </p:nvSpPr>
        <p:spPr bwMode="auto">
          <a:xfrm rot="-2670000">
            <a:off x="5607050" y="5186363"/>
            <a:ext cx="341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p>
            <a:r>
              <a:rPr lang="en-US" altLang="ja-JP" sz="3800">
                <a:solidFill>
                  <a:srgbClr val="FF0000"/>
                </a:solidFill>
              </a:rPr>
              <a:t>Preliminary</a:t>
            </a:r>
          </a:p>
        </p:txBody>
      </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3AEA0C10-F1E8-A640-9815-F31C2495BE18}" type="slidenum">
              <a:rPr lang="en-US" altLang="ja-JP"/>
              <a:pPr>
                <a:defRPr/>
              </a:pPr>
              <a:t>23</a:t>
            </a:fld>
            <a:endParaRPr lang="en-US" altLang="ja-JP"/>
          </a:p>
        </p:txBody>
      </p:sp>
      <p:sp>
        <p:nvSpPr>
          <p:cNvPr id="73729" name="Rectangle 1"/>
          <p:cNvSpPr>
            <a:spLocks noGrp="1" noChangeArrowheads="1"/>
          </p:cNvSpPr>
          <p:nvPr>
            <p:ph type="title"/>
          </p:nvPr>
        </p:nvSpPr>
        <p:spPr>
          <a:xfrm>
            <a:off x="965200" y="3175"/>
            <a:ext cx="11087100" cy="1282700"/>
          </a:xfrm>
        </p:spPr>
        <p:txBody>
          <a:bodyPr/>
          <a:lstStyle/>
          <a:p>
            <a:pPr>
              <a:defRPr/>
            </a:pPr>
            <a:r>
              <a:rPr lang="en-US" altLang="ja-JP" b="0" smtClean="0">
                <a:solidFill>
                  <a:srgbClr val="23346C"/>
                </a:solidFill>
              </a:rPr>
              <a:t>Conclusions</a:t>
            </a:r>
          </a:p>
        </p:txBody>
      </p:sp>
      <p:sp>
        <p:nvSpPr>
          <p:cNvPr id="73730" name="Rectangle 2"/>
          <p:cNvSpPr>
            <a:spLocks noGrp="1" noChangeArrowheads="1"/>
          </p:cNvSpPr>
          <p:nvPr>
            <p:ph type="body" idx="1"/>
          </p:nvPr>
        </p:nvSpPr>
        <p:spPr>
          <a:xfrm>
            <a:off x="0" y="1236663"/>
            <a:ext cx="12611100" cy="8140700"/>
          </a:xfrm>
        </p:spPr>
        <p:txBody>
          <a:bodyPr lIns="0" tIns="0" rIns="0" bIns="0"/>
          <a:lstStyle/>
          <a:p>
            <a:pPr marL="876300">
              <a:buSzPct val="125000"/>
              <a:buFont typeface="Lucida Grande" charset="0"/>
              <a:buChar char="•"/>
              <a:defRPr/>
            </a:pPr>
            <a:r>
              <a:rPr kumimoji="0" lang="en-US" altLang="ja-JP" sz="2600" smtClean="0"/>
              <a:t>The primary goal of the ILC 500 is to uncover the secret of the EW symmetry breaking. This will open up </a:t>
            </a:r>
            <a:r>
              <a:rPr kumimoji="0" lang="en-US" altLang="ja-JP" sz="2600" smtClean="0">
                <a:solidFill>
                  <a:srgbClr val="FF0066"/>
                </a:solidFill>
              </a:rPr>
              <a:t>a window to BSM</a:t>
            </a:r>
            <a:r>
              <a:rPr kumimoji="0" lang="en-US" altLang="ja-JP" sz="2600" smtClean="0"/>
              <a:t> and </a:t>
            </a:r>
            <a:r>
              <a:rPr kumimoji="0" lang="en-US" altLang="ja-JP" sz="2600" smtClean="0">
                <a:solidFill>
                  <a:srgbClr val="FF0066"/>
                </a:solidFill>
              </a:rPr>
              <a:t>set the energy scale for the E-frontier machine that follows LHC and ILC 500.</a:t>
            </a:r>
          </a:p>
          <a:p>
            <a:pPr marL="876300">
              <a:spcBef>
                <a:spcPts val="2200"/>
              </a:spcBef>
              <a:buSzPct val="125000"/>
              <a:buFont typeface="Lucida Grande" charset="0"/>
              <a:buChar char="•"/>
              <a:defRPr/>
            </a:pPr>
            <a:r>
              <a:rPr kumimoji="0" lang="en-US" altLang="ja-JP" sz="2600" smtClean="0"/>
              <a:t>To achieve the primary goal we need self-contained precision Higgs studies </a:t>
            </a:r>
            <a:r>
              <a:rPr kumimoji="0" lang="en-US" altLang="ja-JP" sz="2600" smtClean="0">
                <a:solidFill>
                  <a:srgbClr val="FF0066"/>
                </a:solidFill>
              </a:rPr>
              <a:t>to</a:t>
            </a:r>
            <a:r>
              <a:rPr kumimoji="0" lang="en-US" altLang="ja-JP" sz="2600" smtClean="0">
                <a:solidFill>
                  <a:srgbClr val="FFFF00"/>
                </a:solidFill>
              </a:rPr>
              <a:t> </a:t>
            </a:r>
            <a:r>
              <a:rPr kumimoji="0" lang="en-US" altLang="ja-JP" sz="2600" smtClean="0">
                <a:solidFill>
                  <a:srgbClr val="FF0066"/>
                </a:solidFill>
              </a:rPr>
              <a:t>complete the mass-coupling plot</a:t>
            </a:r>
            <a:r>
              <a:rPr kumimoji="0" lang="en-US" altLang="ja-JP" sz="2600" smtClean="0"/>
              <a:t> </a:t>
            </a:r>
          </a:p>
          <a:p>
            <a:pPr marL="1358900" lvl="1">
              <a:buSzPct val="125000"/>
              <a:buFont typeface="Lucida Grande" charset="0"/>
              <a:buChar char="•"/>
              <a:defRPr/>
            </a:pPr>
            <a:r>
              <a:rPr kumimoji="0" lang="en-US" altLang="ja-JP" sz="2600" smtClean="0"/>
              <a:t>starting from e+e- -&gt; ZH at Ecm = mZ+mH+20GeV, </a:t>
            </a:r>
          </a:p>
          <a:p>
            <a:pPr marL="1358900" lvl="1">
              <a:buSzPct val="125000"/>
              <a:buFont typeface="Lucida Grande" charset="0"/>
              <a:buChar char="•"/>
              <a:defRPr/>
            </a:pPr>
            <a:r>
              <a:rPr kumimoji="0" lang="en-US" altLang="ja-JP" sz="2600" smtClean="0"/>
              <a:t>then ttbar at around 350GeV,</a:t>
            </a:r>
          </a:p>
          <a:p>
            <a:pPr marL="1358900" lvl="1">
              <a:buSzPct val="125000"/>
              <a:buFont typeface="Lucida Grande" charset="0"/>
              <a:buChar char="•"/>
              <a:defRPr/>
            </a:pPr>
            <a:r>
              <a:rPr kumimoji="0" lang="en-US" altLang="ja-JP" sz="2600" smtClean="0"/>
              <a:t>and then ZHH and ttbarH at 500GeV.</a:t>
            </a:r>
          </a:p>
          <a:p>
            <a:pPr marL="876300">
              <a:spcBef>
                <a:spcPts val="2200"/>
              </a:spcBef>
              <a:buSzPct val="125000"/>
              <a:buFont typeface="Lucida Grande" charset="0"/>
              <a:buChar char="•"/>
              <a:defRPr/>
            </a:pPr>
            <a:r>
              <a:rPr kumimoji="0" lang="en-US" altLang="ja-JP" sz="2600" smtClean="0">
                <a:solidFill>
                  <a:srgbClr val="FF0066"/>
                </a:solidFill>
              </a:rPr>
              <a:t>The ILC to cover up to Ecm=500 GeV is absolutely necessary to carry out this mission </a:t>
            </a:r>
            <a:r>
              <a:rPr kumimoji="0" lang="en-US" altLang="ja-JP" sz="2600" smtClean="0"/>
              <a:t> (regardless of BSM scenarios) and we can do this with staging starting from Ecm at around 250GeV. We may need more data depending on the size of the deviation. </a:t>
            </a:r>
            <a:r>
              <a:rPr kumimoji="0" lang="en-US" altLang="ja-JP" sz="2600" smtClean="0">
                <a:solidFill>
                  <a:srgbClr val="FF0066"/>
                </a:solidFill>
              </a:rPr>
              <a:t>Lumi-upgrade possibility should be always kept in our scope.</a:t>
            </a:r>
            <a:endParaRPr kumimoji="0" lang="en-US" altLang="ja-JP" sz="2600" smtClean="0">
              <a:solidFill>
                <a:srgbClr val="23346C"/>
              </a:solidFill>
            </a:endParaRPr>
          </a:p>
          <a:p>
            <a:pPr marL="876300">
              <a:spcBef>
                <a:spcPts val="2200"/>
              </a:spcBef>
              <a:buSzPct val="125000"/>
              <a:buFont typeface="Lucida Grande" charset="0"/>
              <a:buChar char="•"/>
              <a:defRPr/>
            </a:pPr>
            <a:r>
              <a:rPr kumimoji="0" lang="en-US" altLang="ja-JP" sz="2600" smtClean="0"/>
              <a:t>If we are lucky, some extra Higgs might be within our reach already at ILC 500. If not, we will need </a:t>
            </a:r>
            <a:r>
              <a:rPr kumimoji="0" lang="en-US" altLang="ja-JP" sz="2600" smtClean="0">
                <a:solidFill>
                  <a:srgbClr val="FF0066"/>
                </a:solidFill>
              </a:rPr>
              <a:t>the energy scale information from the precision Higgs</a:t>
            </a:r>
            <a:r>
              <a:rPr kumimoji="0" lang="en-US" altLang="ja-JP" sz="2600" smtClean="0"/>
              <a:t> </a:t>
            </a:r>
            <a:r>
              <a:rPr kumimoji="0" lang="en-US" altLang="ja-JP" sz="2600" smtClean="0">
                <a:solidFill>
                  <a:srgbClr val="FF0066"/>
                </a:solidFill>
              </a:rPr>
              <a:t>studies</a:t>
            </a:r>
            <a:r>
              <a:rPr kumimoji="0" lang="en-US" altLang="ja-JP" sz="2600" smtClean="0"/>
              <a:t>. Guided by the energy scale information, we will go hunt direct BSM signals, if necessary, with a new machine. Eventually we will need to measure WLWL scattering to decide if the Higgs sector is strongly interacting or not.</a:t>
            </a:r>
          </a:p>
        </p:txBody>
      </p:sp>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ー 3"/>
          <p:cNvSpPr>
            <a:spLocks noGrp="1"/>
          </p:cNvSpPr>
          <p:nvPr>
            <p:ph type="sldNum" sz="quarter" idx="10"/>
          </p:nvPr>
        </p:nvSpPr>
        <p:spPr/>
        <p:txBody>
          <a:bodyPr/>
          <a:lstStyle/>
          <a:p>
            <a:pPr>
              <a:defRPr/>
            </a:pPr>
            <a:fld id="{DF7561C4-AD05-2E47-AFBE-16D2FD1D1650}" type="slidenum">
              <a:rPr lang="en-US" altLang="ja-JP"/>
              <a:pPr>
                <a:defRPr/>
              </a:pPr>
              <a:t>3</a:t>
            </a:fld>
            <a:endParaRPr lang="en-US" altLang="ja-JP"/>
          </a:p>
        </p:txBody>
      </p:sp>
      <p:sp>
        <p:nvSpPr>
          <p:cNvPr id="31745" name="AutoShape 1"/>
          <p:cNvSpPr>
            <a:spLocks/>
          </p:cNvSpPr>
          <p:nvPr/>
        </p:nvSpPr>
        <p:spPr bwMode="auto">
          <a:xfrm>
            <a:off x="177800" y="6832600"/>
            <a:ext cx="9766300" cy="2501900"/>
          </a:xfrm>
          <a:prstGeom prst="roundRect">
            <a:avLst>
              <a:gd name="adj" fmla="val 5074"/>
            </a:avLst>
          </a:prstGeom>
          <a:solidFill>
            <a:schemeClr val="accent1"/>
          </a:solidFill>
          <a:ln w="9525" cap="flat">
            <a:solidFill>
              <a:srgbClr val="B6DCDF"/>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sp>
        <p:nvSpPr>
          <p:cNvPr id="31746" name="AutoShape 2"/>
          <p:cNvSpPr>
            <a:spLocks/>
          </p:cNvSpPr>
          <p:nvPr/>
        </p:nvSpPr>
        <p:spPr bwMode="auto">
          <a:xfrm>
            <a:off x="10541000" y="1206500"/>
            <a:ext cx="2222500" cy="5410200"/>
          </a:xfrm>
          <a:prstGeom prst="roundRect">
            <a:avLst>
              <a:gd name="adj" fmla="val 5713"/>
            </a:avLst>
          </a:prstGeom>
          <a:solidFill>
            <a:schemeClr val="accent1"/>
          </a:solidFill>
          <a:ln w="9525" cap="flat">
            <a:solidFill>
              <a:srgbClr val="B6DCDF"/>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sp>
        <p:nvSpPr>
          <p:cNvPr id="31747" name="Rectangle 3"/>
          <p:cNvSpPr>
            <a:spLocks noGrp="1" noChangeArrowheads="1"/>
          </p:cNvSpPr>
          <p:nvPr>
            <p:ph type="body" idx="1"/>
          </p:nvPr>
        </p:nvSpPr>
        <p:spPr>
          <a:xfrm>
            <a:off x="203200" y="1358900"/>
            <a:ext cx="9931400" cy="8077200"/>
          </a:xfrm>
        </p:spPr>
        <p:txBody>
          <a:bodyPr anchor="t"/>
          <a:lstStyle/>
          <a:p>
            <a:pPr marL="406400" indent="-139700">
              <a:lnSpc>
                <a:spcPct val="90000"/>
              </a:lnSpc>
              <a:buFont typeface="Helvetica Neue" charset="0"/>
              <a:buChar char="•"/>
              <a:defRPr/>
            </a:pPr>
            <a:r>
              <a:rPr kumimoji="0" lang="en-US" altLang="ja-JP" sz="2000" dirty="0" smtClean="0">
                <a:cs typeface="Helvetica Neue" charset="0"/>
              </a:rPr>
              <a:t>X -&gt; </a:t>
            </a:r>
            <a:r>
              <a:rPr kumimoji="0" lang="en-US" altLang="ja-JP" sz="2000" dirty="0" err="1" smtClean="0">
                <a:cs typeface="Helvetica Neue" charset="0"/>
              </a:rPr>
              <a:t>γγ</a:t>
            </a:r>
            <a:r>
              <a:rPr kumimoji="0" lang="en-US" altLang="ja-JP" sz="2000" dirty="0" smtClean="0">
                <a:cs typeface="Helvetica Neue" charset="0"/>
              </a:rPr>
              <a:t>  means X is a boson and J ≠ 1 (Landau-Yang theorem). </a:t>
            </a:r>
            <a:endParaRPr kumimoji="0" lang="en-US" altLang="ja-JP" sz="2000" dirty="0" smtClean="0"/>
          </a:p>
          <a:p>
            <a:pPr marL="406400" indent="-139700">
              <a:lnSpc>
                <a:spcPct val="90000"/>
              </a:lnSpc>
              <a:spcBef>
                <a:spcPts val="700"/>
              </a:spcBef>
              <a:buFont typeface="Helvetica Neue" charset="0"/>
              <a:buChar char="•"/>
              <a:defRPr/>
            </a:pPr>
            <a:r>
              <a:rPr kumimoji="0" lang="en-US" altLang="ja-JP" sz="2000" dirty="0" smtClean="0">
                <a:cs typeface="Helvetica Neue" charset="0"/>
              </a:rPr>
              <a:t>We know that the 125GeV boson decays to ZZ* and WW*, indicating the existence of XVV couplings:  (V=W/Z: gauge bosons). There is no gauge coupling like XVV. There are only XXVV or XXV, hence XVV is most probably from XXVV with one X replaced by its vacuum expectation value &lt;X&gt; ≠ 0, namely &lt;X&gt;XVV.</a:t>
            </a:r>
            <a:r>
              <a:rPr kumimoji="0" lang="en-US" altLang="ja-JP" sz="2000" dirty="0" smtClean="0"/>
              <a:t/>
            </a:r>
            <a:br>
              <a:rPr kumimoji="0" lang="en-US" altLang="ja-JP" sz="2000" dirty="0" smtClean="0"/>
            </a:br>
            <a:r>
              <a:rPr kumimoji="0" lang="en-US" altLang="ja-JP" sz="2000" dirty="0" smtClean="0">
                <a:cs typeface="Helvetica Neue" charset="0"/>
              </a:rPr>
              <a:t>Then there must be &lt;X&gt;&lt;X&gt;VV, a mass term for V, meaning that </a:t>
            </a:r>
            <a:r>
              <a:rPr kumimoji="0" lang="en-US" altLang="ja-JP" sz="2000" dirty="0" smtClean="0">
                <a:solidFill>
                  <a:srgbClr val="FF0066"/>
                </a:solidFill>
                <a:cs typeface="Helvetica Neue" charset="0"/>
              </a:rPr>
              <a:t>X is at least part of the origin of the masses of V=W/Z</a:t>
            </a:r>
            <a:r>
              <a:rPr kumimoji="0" lang="en-US" altLang="ja-JP" sz="2000" dirty="0" smtClean="0">
                <a:cs typeface="Helvetica Neue" charset="0"/>
              </a:rPr>
              <a:t>. </a:t>
            </a:r>
            <a:r>
              <a:rPr kumimoji="0" lang="en-US" altLang="ja-JP" sz="2000" dirty="0" smtClean="0"/>
              <a:t/>
            </a:r>
            <a:br>
              <a:rPr kumimoji="0" lang="en-US" altLang="ja-JP" sz="2000" dirty="0" smtClean="0"/>
            </a:br>
            <a:r>
              <a:rPr kumimoji="0" lang="en-US" altLang="ja-JP" sz="2000" dirty="0" smtClean="0">
                <a:cs typeface="Helvetica Neue" charset="0"/>
              </a:rPr>
              <a:t>--&gt; This is a great step forward but we need to know whether &lt;X&gt; saturates the SM </a:t>
            </a:r>
            <a:r>
              <a:rPr kumimoji="0" lang="en-US" altLang="ja-JP" sz="2000" dirty="0" err="1" smtClean="0">
                <a:cs typeface="Helvetica Neue" charset="0"/>
              </a:rPr>
              <a:t>vev</a:t>
            </a:r>
            <a:r>
              <a:rPr kumimoji="0" lang="en-US" altLang="ja-JP" sz="2000" dirty="0" smtClean="0">
                <a:cs typeface="Helvetica Neue" charset="0"/>
              </a:rPr>
              <a:t> = 246GeV. </a:t>
            </a:r>
            <a:endParaRPr kumimoji="0" lang="en-US" altLang="ja-JP" sz="2000" dirty="0" smtClean="0"/>
          </a:p>
          <a:p>
            <a:pPr marL="406400" indent="-139700">
              <a:lnSpc>
                <a:spcPct val="90000"/>
              </a:lnSpc>
              <a:spcBef>
                <a:spcPts val="700"/>
              </a:spcBef>
              <a:buFont typeface="Helvetica Neue" charset="0"/>
              <a:buChar char="•"/>
              <a:defRPr/>
            </a:pPr>
            <a:r>
              <a:rPr kumimoji="0" lang="en-US" altLang="ja-JP" sz="2000" dirty="0" smtClean="0">
                <a:cs typeface="Helvetica Neue" charset="0"/>
              </a:rPr>
              <a:t>X -&gt; ZZ* means, X can be produced via </a:t>
            </a:r>
            <a:r>
              <a:rPr kumimoji="0" lang="en-US" altLang="ja-JP" sz="2000" dirty="0" err="1" smtClean="0">
                <a:cs typeface="Helvetica Neue" charset="0"/>
              </a:rPr>
              <a:t>e</a:t>
            </a:r>
            <a:r>
              <a:rPr kumimoji="0" lang="en-US" altLang="ja-JP" sz="2000" baseline="32000" dirty="0" err="1" smtClean="0">
                <a:cs typeface="Helvetica Neue" charset="0"/>
              </a:rPr>
              <a:t>+</a:t>
            </a:r>
            <a:r>
              <a:rPr kumimoji="0" lang="en-US" altLang="ja-JP" sz="2000" dirty="0" err="1" smtClean="0">
                <a:cs typeface="Helvetica Neue" charset="0"/>
              </a:rPr>
              <a:t>e</a:t>
            </a:r>
            <a:r>
              <a:rPr kumimoji="0" lang="en-US" altLang="ja-JP" sz="2000" baseline="32000" dirty="0" smtClean="0">
                <a:cs typeface="Helvetica Neue" charset="0"/>
              </a:rPr>
              <a:t>-</a:t>
            </a:r>
            <a:r>
              <a:rPr kumimoji="0" lang="en-US" altLang="ja-JP" sz="2000" dirty="0" smtClean="0">
                <a:cs typeface="Helvetica Neue" charset="0"/>
              </a:rPr>
              <a:t> -&gt; Z* -&gt; ZX</a:t>
            </a:r>
            <a:r>
              <a:rPr kumimoji="0" lang="en-US" altLang="ja-JP" sz="2000" dirty="0" smtClean="0"/>
              <a:t/>
            </a:r>
            <a:br>
              <a:rPr kumimoji="0" lang="en-US" altLang="ja-JP" sz="2000" dirty="0" smtClean="0"/>
            </a:br>
            <a:r>
              <a:rPr kumimoji="0" lang="en-US" altLang="ja-JP" sz="2000" dirty="0" smtClean="0"/>
              <a:t/>
            </a:r>
            <a:br>
              <a:rPr kumimoji="0" lang="en-US" altLang="ja-JP" sz="2000" dirty="0" smtClean="0"/>
            </a:br>
            <a:r>
              <a:rPr kumimoji="0" lang="en-US" altLang="ja-JP" sz="2000" dirty="0" smtClean="0"/>
              <a:t/>
            </a:r>
            <a:br>
              <a:rPr kumimoji="0" lang="en-US" altLang="ja-JP" sz="2000" dirty="0" smtClean="0"/>
            </a:br>
            <a:r>
              <a:rPr kumimoji="0" lang="en-US" altLang="ja-JP" sz="2000" dirty="0" smtClean="0"/>
              <a:t/>
            </a:r>
            <a:br>
              <a:rPr kumimoji="0" lang="en-US" altLang="ja-JP" sz="2000" dirty="0" smtClean="0"/>
            </a:br>
            <a:endParaRPr kumimoji="0" lang="en-US" altLang="ja-JP" sz="2000" dirty="0" smtClean="0"/>
          </a:p>
          <a:p>
            <a:pPr marL="406400" indent="-139700">
              <a:lnSpc>
                <a:spcPct val="90000"/>
              </a:lnSpc>
              <a:buFont typeface="Helvetica Neue" charset="0"/>
              <a:buChar char="•"/>
              <a:defRPr/>
            </a:pPr>
            <a:r>
              <a:rPr kumimoji="0" lang="en-US" altLang="ja-JP" sz="2000" dirty="0" smtClean="0">
                <a:cs typeface="Helvetica Neue" charset="0"/>
              </a:rPr>
              <a:t>By the same token, X -&gt; WW* means, X can be produced via W fusion process: </a:t>
            </a:r>
            <a:r>
              <a:rPr kumimoji="0" lang="en-US" altLang="ja-JP" sz="2000" dirty="0" smtClean="0"/>
              <a:t/>
            </a:r>
            <a:br>
              <a:rPr kumimoji="0" lang="en-US" altLang="ja-JP" sz="2000" dirty="0" smtClean="0"/>
            </a:br>
            <a:r>
              <a:rPr kumimoji="0" lang="en-US" altLang="ja-JP" sz="2000" dirty="0" err="1" smtClean="0">
                <a:cs typeface="Helvetica Neue" charset="0"/>
              </a:rPr>
              <a:t>e</a:t>
            </a:r>
            <a:r>
              <a:rPr kumimoji="0" lang="en-US" altLang="ja-JP" sz="2000" baseline="32000" dirty="0" err="1" smtClean="0">
                <a:cs typeface="Helvetica Neue" charset="0"/>
              </a:rPr>
              <a:t>+</a:t>
            </a:r>
            <a:r>
              <a:rPr kumimoji="0" lang="en-US" altLang="ja-JP" sz="2000" dirty="0" err="1" smtClean="0">
                <a:cs typeface="Helvetica Neue" charset="0"/>
              </a:rPr>
              <a:t>e</a:t>
            </a:r>
            <a:r>
              <a:rPr kumimoji="0" lang="en-US" altLang="ja-JP" sz="2000" baseline="32000" dirty="0" smtClean="0">
                <a:cs typeface="Helvetica Neue" charset="0"/>
              </a:rPr>
              <a:t>-</a:t>
            </a:r>
            <a:r>
              <a:rPr kumimoji="0" lang="en-US" altLang="ja-JP" sz="2000" dirty="0" smtClean="0">
                <a:cs typeface="Helvetica Neue" charset="0"/>
              </a:rPr>
              <a:t> -&gt; </a:t>
            </a:r>
            <a:r>
              <a:rPr kumimoji="0" lang="en-US" altLang="ja-JP" sz="2000" dirty="0" err="1" smtClean="0">
                <a:latin typeface="Consolas Italic" charset="0"/>
                <a:cs typeface="Consolas Italic" charset="0"/>
                <a:sym typeface="Consolas Italic" charset="0"/>
              </a:rPr>
              <a:t>ννX</a:t>
            </a:r>
            <a:endParaRPr kumimoji="0" lang="en-US" altLang="ja-JP" sz="2000" dirty="0" smtClean="0"/>
          </a:p>
          <a:p>
            <a:pPr marL="406400" indent="-139700">
              <a:lnSpc>
                <a:spcPct val="90000"/>
              </a:lnSpc>
              <a:spcBef>
                <a:spcPts val="700"/>
              </a:spcBef>
              <a:buFont typeface="Helvetica Neue" charset="0"/>
              <a:buChar char="•"/>
              <a:defRPr/>
            </a:pPr>
            <a:r>
              <a:rPr kumimoji="0" lang="en-US" altLang="ja-JP" sz="2000" dirty="0" smtClean="0">
                <a:solidFill>
                  <a:srgbClr val="FF0000"/>
                </a:solidFill>
                <a:cs typeface="Helvetica Neue" charset="0"/>
              </a:rPr>
              <a:t>We knew almost nothing about this </a:t>
            </a:r>
            <a:r>
              <a:rPr kumimoji="0" lang="ja-JP" altLang="en-US" sz="2000" dirty="0" smtClean="0">
                <a:solidFill>
                  <a:srgbClr val="FF0000"/>
                </a:solidFill>
                <a:latin typeface="Arial"/>
                <a:cs typeface="Helvetica Neue" charset="0"/>
              </a:rPr>
              <a:t>“</a:t>
            </a:r>
            <a:r>
              <a:rPr kumimoji="0" lang="en-US" altLang="ja-JP" sz="2000" dirty="0" smtClean="0">
                <a:solidFill>
                  <a:srgbClr val="FF0000"/>
                </a:solidFill>
                <a:cs typeface="Helvetica Neue" charset="0"/>
              </a:rPr>
              <a:t>something</a:t>
            </a:r>
            <a:r>
              <a:rPr kumimoji="0" lang="ja-JP" altLang="en-US" sz="2000" dirty="0" smtClean="0">
                <a:solidFill>
                  <a:srgbClr val="FF0000"/>
                </a:solidFill>
                <a:latin typeface="Arial"/>
                <a:cs typeface="Helvetica Neue" charset="0"/>
              </a:rPr>
              <a:t>”</a:t>
            </a:r>
            <a:r>
              <a:rPr kumimoji="0" lang="en-US" altLang="ja-JP" sz="2000" dirty="0" smtClean="0">
                <a:solidFill>
                  <a:srgbClr val="FF0000"/>
                </a:solidFill>
                <a:cs typeface="Helvetica Neue" charset="0"/>
              </a:rPr>
              <a:t> until July 4. </a:t>
            </a:r>
            <a:endParaRPr kumimoji="0" lang="en-US" altLang="ja-JP" sz="2000" dirty="0" smtClean="0">
              <a:solidFill>
                <a:srgbClr val="FF0000"/>
              </a:solidFill>
            </a:endParaRPr>
          </a:p>
          <a:p>
            <a:pPr marL="406400" indent="-139700">
              <a:lnSpc>
                <a:spcPct val="90000"/>
              </a:lnSpc>
              <a:spcBef>
                <a:spcPts val="700"/>
              </a:spcBef>
              <a:buFont typeface="Helvetica Neue" charset="0"/>
              <a:buChar char="•"/>
              <a:defRPr/>
            </a:pPr>
            <a:r>
              <a:rPr kumimoji="0" lang="en-US" altLang="ja-JP" sz="2000" dirty="0" smtClean="0">
                <a:solidFill>
                  <a:srgbClr val="FF0000"/>
                </a:solidFill>
                <a:cs typeface="Helvetica Neue" charset="0"/>
              </a:rPr>
              <a:t>We now know there is indeed </a:t>
            </a:r>
            <a:r>
              <a:rPr kumimoji="0" lang="ja-JP" altLang="en-US" sz="2000" dirty="0" smtClean="0">
                <a:solidFill>
                  <a:srgbClr val="FF0000"/>
                </a:solidFill>
                <a:latin typeface="Arial"/>
                <a:cs typeface="Helvetica Neue" charset="0"/>
              </a:rPr>
              <a:t>“</a:t>
            </a:r>
            <a:r>
              <a:rPr kumimoji="0" lang="en-US" altLang="ja-JP" sz="2000" dirty="0" smtClean="0">
                <a:solidFill>
                  <a:srgbClr val="FF0000"/>
                </a:solidFill>
                <a:cs typeface="Helvetica Neue" charset="0"/>
              </a:rPr>
              <a:t>something</a:t>
            </a:r>
            <a:r>
              <a:rPr kumimoji="0" lang="ja-JP" altLang="en-US" sz="2000" dirty="0" smtClean="0">
                <a:solidFill>
                  <a:srgbClr val="FF0000"/>
                </a:solidFill>
                <a:latin typeface="Arial"/>
                <a:cs typeface="Helvetica Neue" charset="0"/>
              </a:rPr>
              <a:t>”</a:t>
            </a:r>
            <a:r>
              <a:rPr kumimoji="0" lang="en-US" altLang="ja-JP" sz="2000" dirty="0" smtClean="0">
                <a:solidFill>
                  <a:srgbClr val="FF0000"/>
                </a:solidFill>
                <a:cs typeface="Helvetica Neue" charset="0"/>
              </a:rPr>
              <a:t> which seems to be condensed in the vacuum. --&gt; No lose theorem for a LC. </a:t>
            </a:r>
            <a:endParaRPr kumimoji="0" lang="en-US" altLang="ja-JP" sz="2000" dirty="0" smtClean="0">
              <a:solidFill>
                <a:srgbClr val="FF0000"/>
              </a:solidFill>
            </a:endParaRPr>
          </a:p>
          <a:p>
            <a:pPr marL="406400" indent="-139700">
              <a:lnSpc>
                <a:spcPct val="90000"/>
              </a:lnSpc>
              <a:spcBef>
                <a:spcPts val="700"/>
              </a:spcBef>
              <a:buFont typeface="Helvetica Neue" charset="0"/>
              <a:buChar char="•"/>
              <a:defRPr/>
            </a:pPr>
            <a:r>
              <a:rPr kumimoji="0" lang="en-US" altLang="ja-JP" sz="2000" dirty="0" smtClean="0">
                <a:solidFill>
                  <a:srgbClr val="FF0000"/>
                </a:solidFill>
                <a:cs typeface="Helvetica Neue" charset="0"/>
              </a:rPr>
              <a:t>~125GeV is the best place for the LC, where variety of decay modes are accessible. </a:t>
            </a:r>
            <a:endParaRPr kumimoji="0" lang="en-US" altLang="ja-JP" sz="2000" dirty="0" smtClean="0">
              <a:solidFill>
                <a:srgbClr val="FF0000"/>
              </a:solidFill>
            </a:endParaRPr>
          </a:p>
          <a:p>
            <a:pPr marL="406400" indent="-139700">
              <a:lnSpc>
                <a:spcPct val="90000"/>
              </a:lnSpc>
              <a:spcBef>
                <a:spcPts val="700"/>
              </a:spcBef>
              <a:buFont typeface="Helvetica Neue" charset="0"/>
              <a:buChar char="•"/>
              <a:defRPr/>
            </a:pPr>
            <a:r>
              <a:rPr kumimoji="0" lang="en-US" altLang="ja-JP" sz="2000" dirty="0" smtClean="0">
                <a:solidFill>
                  <a:srgbClr val="FF0000"/>
                </a:solidFill>
                <a:cs typeface="Helvetica Neue" charset="0"/>
              </a:rPr>
              <a:t>We need to check this ~125GeV boson in detail to see if it has indeed all the required properties of the something in the vacuum. </a:t>
            </a:r>
            <a:r>
              <a:rPr kumimoji="0" lang="en-US" altLang="ja-JP" sz="2000" dirty="0" smtClean="0"/>
              <a:t/>
            </a:r>
            <a:br>
              <a:rPr kumimoji="0" lang="en-US" altLang="ja-JP" sz="2000" dirty="0" smtClean="0"/>
            </a:br>
            <a:endParaRPr kumimoji="0" lang="en-US" altLang="ja-JP" sz="2000" dirty="0" smtClean="0"/>
          </a:p>
        </p:txBody>
      </p:sp>
      <p:pic>
        <p:nvPicPr>
          <p:cNvPr id="2519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4719638"/>
            <a:ext cx="19177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19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6900" y="3695700"/>
            <a:ext cx="15367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19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75" y="4779963"/>
            <a:ext cx="21463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51912" name="Line 7"/>
          <p:cNvSpPr>
            <a:spLocks noChangeShapeType="1"/>
          </p:cNvSpPr>
          <p:nvPr/>
        </p:nvSpPr>
        <p:spPr bwMode="auto">
          <a:xfrm flipH="1">
            <a:off x="3973513" y="5564188"/>
            <a:ext cx="2033587" cy="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51913" name="Rectangle 8"/>
          <p:cNvSpPr>
            <a:spLocks/>
          </p:cNvSpPr>
          <p:nvPr/>
        </p:nvSpPr>
        <p:spPr bwMode="auto">
          <a:xfrm>
            <a:off x="3943350" y="4775200"/>
            <a:ext cx="203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altLang="ja-JP" sz="1800">
                <a:solidFill>
                  <a:schemeClr val="tx1"/>
                </a:solidFill>
                <a:latin typeface="Helvetica Neue" charset="0"/>
                <a:cs typeface="Helvetica Neue" charset="0"/>
                <a:sym typeface="Helvetica Neue" charset="0"/>
              </a:rPr>
              <a:t>Rotate and attach </a:t>
            </a:r>
            <a:br>
              <a:rPr lang="en-US" altLang="ja-JP" sz="1800">
                <a:solidFill>
                  <a:schemeClr val="tx1"/>
                </a:solidFill>
                <a:latin typeface="Helvetica Neue" charset="0"/>
                <a:cs typeface="Helvetica Neue" charset="0"/>
                <a:sym typeface="Helvetica Neue" charset="0"/>
              </a:rPr>
            </a:br>
            <a:r>
              <a:rPr lang="en-US" altLang="ja-JP" sz="1800">
                <a:solidFill>
                  <a:schemeClr val="tx1"/>
                </a:solidFill>
                <a:latin typeface="Helvetica Neue" charset="0"/>
                <a:cs typeface="Helvetica Neue" charset="0"/>
                <a:sym typeface="Helvetica Neue" charset="0"/>
              </a:rPr>
              <a:t>e</a:t>
            </a:r>
            <a:r>
              <a:rPr lang="en-US" altLang="ja-JP" sz="1800" baseline="32000">
                <a:solidFill>
                  <a:schemeClr val="tx1"/>
                </a:solidFill>
                <a:latin typeface="Helvetica Neue" charset="0"/>
                <a:cs typeface="Helvetica Neue" charset="0"/>
                <a:sym typeface="Helvetica Neue" charset="0"/>
              </a:rPr>
              <a:t>+</a:t>
            </a:r>
            <a:r>
              <a:rPr lang="en-US" altLang="ja-JP" sz="1800">
                <a:solidFill>
                  <a:schemeClr val="tx1"/>
                </a:solidFill>
                <a:latin typeface="Helvetica Neue" charset="0"/>
                <a:cs typeface="Helvetica Neue" charset="0"/>
                <a:sym typeface="Helvetica Neue" charset="0"/>
              </a:rPr>
              <a:t>e</a:t>
            </a:r>
            <a:r>
              <a:rPr lang="en-US" altLang="ja-JP" sz="1800" baseline="32000">
                <a:solidFill>
                  <a:schemeClr val="tx1"/>
                </a:solidFill>
                <a:latin typeface="Helvetica Neue" charset="0"/>
                <a:cs typeface="Helvetica Neue" charset="0"/>
                <a:sym typeface="Helvetica Neue" charset="0"/>
              </a:rPr>
              <a:t>-</a:t>
            </a:r>
            <a:r>
              <a:rPr lang="en-US" altLang="ja-JP" sz="1800">
                <a:solidFill>
                  <a:schemeClr val="tx1"/>
                </a:solidFill>
                <a:latin typeface="Helvetica Neue" charset="0"/>
                <a:cs typeface="Helvetica Neue" charset="0"/>
                <a:sym typeface="Helvetica Neue" charset="0"/>
              </a:rPr>
              <a:t> to Z*</a:t>
            </a:r>
          </a:p>
        </p:txBody>
      </p:sp>
      <p:sp>
        <p:nvSpPr>
          <p:cNvPr id="31753" name="Rectangle 9"/>
          <p:cNvSpPr>
            <a:spLocks/>
          </p:cNvSpPr>
          <p:nvPr/>
        </p:nvSpPr>
        <p:spPr bwMode="auto">
          <a:xfrm>
            <a:off x="114300" y="-63500"/>
            <a:ext cx="12776200" cy="863600"/>
          </a:xfrm>
          <a:prstGeom prst="rect">
            <a:avLst/>
          </a:prstGeom>
          <a:noFill/>
          <a:ln>
            <a:noFill/>
          </a:ln>
          <a:effectLst>
            <a:outerShdw blurRad="38100" dist="25399" dir="5400000" algn="ctr" rotWithShape="0">
              <a:schemeClr val="bg2">
                <a:alpha val="3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altLang="ja-JP" sz="3800">
                <a:solidFill>
                  <a:srgbClr val="23346C"/>
                </a:solidFill>
                <a:latin typeface="Helvetica Neue" charset="0"/>
                <a:ea typeface="ＭＳ Ｐゴシック" charset="0"/>
                <a:cs typeface="Helvetica Neue" charset="0"/>
                <a:sym typeface="Helvetica Neue" charset="0"/>
              </a:rPr>
              <a:t>Since the July 4th, the world has changed!</a:t>
            </a:r>
          </a:p>
        </p:txBody>
      </p:sp>
      <p:sp>
        <p:nvSpPr>
          <p:cNvPr id="31754" name="Rectangle 10"/>
          <p:cNvSpPr>
            <a:spLocks/>
          </p:cNvSpPr>
          <p:nvPr/>
        </p:nvSpPr>
        <p:spPr bwMode="auto">
          <a:xfrm>
            <a:off x="1049338" y="661988"/>
            <a:ext cx="10896600" cy="457200"/>
          </a:xfrm>
          <a:prstGeom prst="rect">
            <a:avLst/>
          </a:prstGeom>
          <a:noFill/>
          <a:ln>
            <a:noFill/>
          </a:ln>
          <a:effectLst>
            <a:outerShdw blurRad="38100" dist="25399" dir="5400000" algn="ctr" rotWithShape="0">
              <a:schemeClr val="bg2">
                <a:alpha val="3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altLang="ja-JP" sz="2400">
                <a:solidFill>
                  <a:schemeClr val="tx1"/>
                </a:solidFill>
                <a:latin typeface="Helvetica Neue" charset="0"/>
                <a:ea typeface="ＭＳ Ｐゴシック" charset="0"/>
                <a:cs typeface="Helvetica Neue" charset="0"/>
                <a:sym typeface="Helvetica Neue" charset="0"/>
              </a:rPr>
              <a:t>The discovery of the ~125 GeV boson at LHC could be called a quantum jump.</a:t>
            </a:r>
          </a:p>
        </p:txBody>
      </p:sp>
      <p:grpSp>
        <p:nvGrpSpPr>
          <p:cNvPr id="251916" name="Group 13"/>
          <p:cNvGrpSpPr>
            <a:grpSpLocks/>
          </p:cNvGrpSpPr>
          <p:nvPr/>
        </p:nvGrpSpPr>
        <p:grpSpPr bwMode="auto">
          <a:xfrm>
            <a:off x="10985500" y="1409700"/>
            <a:ext cx="1270000" cy="1270000"/>
            <a:chOff x="0" y="0"/>
            <a:chExt cx="800" cy="800"/>
          </a:xfrm>
        </p:grpSpPr>
        <p:sp>
          <p:nvSpPr>
            <p:cNvPr id="251923" name="Oval 11"/>
            <p:cNvSpPr>
              <a:spLocks/>
            </p:cNvSpPr>
            <p:nvPr/>
          </p:nvSpPr>
          <p:spPr bwMode="auto">
            <a:xfrm>
              <a:off x="0" y="0"/>
              <a:ext cx="800" cy="800"/>
            </a:xfrm>
            <a:prstGeom prst="ellipse">
              <a:avLst/>
            </a:prstGeom>
            <a:noFill/>
            <a:ln w="177800">
              <a:solidFill>
                <a:srgbClr val="FF0000">
                  <a:alpha val="47842"/>
                </a:srgbClr>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51924" name="Line 12"/>
            <p:cNvSpPr>
              <a:spLocks noChangeShapeType="1"/>
            </p:cNvSpPr>
            <p:nvPr/>
          </p:nvSpPr>
          <p:spPr bwMode="auto">
            <a:xfrm>
              <a:off x="112" y="112"/>
              <a:ext cx="571" cy="571"/>
            </a:xfrm>
            <a:prstGeom prst="line">
              <a:avLst/>
            </a:prstGeom>
            <a:noFill/>
            <a:ln w="177800">
              <a:solidFill>
                <a:srgbClr val="FF0000">
                  <a:alpha val="47842"/>
                </a:srgbClr>
              </a:solidFill>
              <a:round/>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grpSp>
      <p:pic>
        <p:nvPicPr>
          <p:cNvPr id="25191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9600" y="1574800"/>
            <a:ext cx="13541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1918"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6900" y="5397500"/>
            <a:ext cx="154463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51919" name="Rectangle 16"/>
          <p:cNvSpPr>
            <a:spLocks/>
          </p:cNvSpPr>
          <p:nvPr/>
        </p:nvSpPr>
        <p:spPr bwMode="auto">
          <a:xfrm>
            <a:off x="11687175" y="2717800"/>
            <a:ext cx="661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400">
                <a:solidFill>
                  <a:schemeClr val="tx1"/>
                </a:solidFill>
                <a:latin typeface="Helvetica Neue" charset="0"/>
                <a:cs typeface="Helvetica Neue" charset="0"/>
                <a:sym typeface="Helvetica Neue" charset="0"/>
              </a:rPr>
              <a:t>V=W/Z</a:t>
            </a:r>
          </a:p>
        </p:txBody>
      </p:sp>
      <p:sp>
        <p:nvSpPr>
          <p:cNvPr id="251920" name="AutoShape 17"/>
          <p:cNvSpPr>
            <a:spLocks/>
          </p:cNvSpPr>
          <p:nvPr/>
        </p:nvSpPr>
        <p:spPr bwMode="auto">
          <a:xfrm rot="5400000">
            <a:off x="11214100" y="3175000"/>
            <a:ext cx="863600" cy="317500"/>
          </a:xfrm>
          <a:prstGeom prst="rightArrow">
            <a:avLst>
              <a:gd name="adj1" fmla="val 32000"/>
              <a:gd name="adj2" fmla="val 176007"/>
            </a:avLst>
          </a:prstGeom>
          <a:solidFill>
            <a:srgbClr val="23346C"/>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ja-JP" altLang="en-US"/>
          </a:p>
        </p:txBody>
      </p:sp>
      <p:sp>
        <p:nvSpPr>
          <p:cNvPr id="251921" name="AutoShape 18"/>
          <p:cNvSpPr>
            <a:spLocks/>
          </p:cNvSpPr>
          <p:nvPr/>
        </p:nvSpPr>
        <p:spPr bwMode="auto">
          <a:xfrm rot="5400000">
            <a:off x="11220450" y="4895850"/>
            <a:ext cx="863600" cy="317500"/>
          </a:xfrm>
          <a:prstGeom prst="rightArrow">
            <a:avLst>
              <a:gd name="adj1" fmla="val 32000"/>
              <a:gd name="adj2" fmla="val 176007"/>
            </a:avLst>
          </a:prstGeom>
          <a:solidFill>
            <a:srgbClr val="23346C"/>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ja-JP" altLang="en-US"/>
          </a:p>
        </p:txBody>
      </p:sp>
      <p:pic>
        <p:nvPicPr>
          <p:cNvPr id="31763" name="Picture 1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94925" y="6842125"/>
            <a:ext cx="2655888" cy="2730500"/>
          </a:xfrm>
          <a:prstGeom prst="rect">
            <a:avLst/>
          </a:prstGeom>
          <a:noFill/>
          <a:ln>
            <a:noFill/>
          </a:ln>
          <a:effectLst>
            <a:outerShdw blurRad="50800" dist="38099"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ー 3"/>
          <p:cNvSpPr>
            <a:spLocks noGrp="1"/>
          </p:cNvSpPr>
          <p:nvPr>
            <p:ph type="sldNum" sz="quarter" idx="10"/>
          </p:nvPr>
        </p:nvSpPr>
        <p:spPr/>
        <p:txBody>
          <a:bodyPr/>
          <a:lstStyle/>
          <a:p>
            <a:pPr>
              <a:defRPr/>
            </a:pPr>
            <a:fld id="{A09B6691-0CDE-BC4D-9CFD-5F29201676E7}" type="slidenum">
              <a:rPr lang="en-US" altLang="ja-JP"/>
              <a:pPr>
                <a:defRPr/>
              </a:pPr>
              <a:t>4</a:t>
            </a:fld>
            <a:endParaRPr lang="en-US" altLang="ja-JP"/>
          </a:p>
        </p:txBody>
      </p:sp>
      <p:sp>
        <p:nvSpPr>
          <p:cNvPr id="33793" name="Rectangle 1"/>
          <p:cNvSpPr>
            <a:spLocks/>
          </p:cNvSpPr>
          <p:nvPr/>
        </p:nvSpPr>
        <p:spPr bwMode="auto">
          <a:xfrm>
            <a:off x="317500" y="1524000"/>
            <a:ext cx="12357100" cy="7340600"/>
          </a:xfrm>
          <a:prstGeom prst="rect">
            <a:avLst/>
          </a:prstGeom>
          <a:solidFill>
            <a:schemeClr val="accent1"/>
          </a:solidFill>
          <a:ln>
            <a:noFill/>
          </a:ln>
          <a:effectLst>
            <a:outerShdw blurRad="50800" dist="38099" dir="2700000" algn="ctr" rotWithShape="0">
              <a:schemeClr val="bg2">
                <a:alpha val="42996"/>
              </a:schemeClr>
            </a:outerShdw>
          </a:effectLst>
          <a:extLst>
            <a:ext uri="{91240B29-F687-4f45-9708-019B960494DF}">
              <a14:hiddenLine xmlns:a14="http://schemas.microsoft.com/office/drawing/2010/main" w="3175" cap="flat">
                <a:solidFill>
                  <a:schemeClr val="tx1"/>
                </a:solidFill>
                <a:round/>
                <a:headEnd type="none" w="med" len="med"/>
                <a:tailEnd type="none" w="med" len="med"/>
              </a14:hiddenLine>
            </a:ext>
          </a:extLst>
        </p:spPr>
        <p:txBody>
          <a:bodyPr lIns="0" tIns="0" rIns="0" bIns="0"/>
          <a:lstStyle/>
          <a:p>
            <a:pPr>
              <a:defRPr/>
            </a:pPr>
            <a:endParaRPr lang="ja-JP" altLang="en-US"/>
          </a:p>
        </p:txBody>
      </p:sp>
      <p:sp>
        <p:nvSpPr>
          <p:cNvPr id="33794" name="Rectangle 2"/>
          <p:cNvSpPr>
            <a:spLocks/>
          </p:cNvSpPr>
          <p:nvPr/>
        </p:nvSpPr>
        <p:spPr bwMode="auto">
          <a:xfrm>
            <a:off x="544513" y="3297238"/>
            <a:ext cx="6565900" cy="5410200"/>
          </a:xfrm>
          <a:prstGeom prst="rect">
            <a:avLst/>
          </a:prstGeom>
          <a:solidFill>
            <a:srgbClr val="FFFFFF">
              <a:alpha val="89410"/>
            </a:srgbClr>
          </a:solidFill>
          <a:ln w="25400" cap="flat">
            <a:solidFill>
              <a:srgbClr val="FFFFFF">
                <a:alpha val="89803"/>
              </a:srgbClr>
            </a:solidFill>
            <a:prstDash val="solid"/>
            <a:miter lim="800000"/>
            <a:headEnd type="none" w="med" len="med"/>
            <a:tailEnd type="none" w="med" len="med"/>
          </a:ln>
          <a:effectLst>
            <a:outerShdw blurRad="50800" dist="38099" dir="2700000" algn="ctr" rotWithShape="0">
              <a:srgbClr val="000000">
                <a:alpha val="42999"/>
              </a:srgbClr>
            </a:outerShdw>
          </a:effectLst>
        </p:spPr>
        <p:txBody>
          <a:bodyPr lIns="0" tIns="0" rIns="0" bIns="0"/>
          <a:lstStyle/>
          <a:p>
            <a:pPr>
              <a:defRPr/>
            </a:pPr>
            <a:endParaRPr lang="ja-JP" altLang="en-US"/>
          </a:p>
        </p:txBody>
      </p:sp>
      <p:pic>
        <p:nvPicPr>
          <p:cNvPr id="2539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3463925"/>
            <a:ext cx="635476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4"/>
          <p:cNvSpPr>
            <a:spLocks noGrp="1" noChangeArrowheads="1"/>
          </p:cNvSpPr>
          <p:nvPr>
            <p:ph type="title"/>
          </p:nvPr>
        </p:nvSpPr>
        <p:spPr>
          <a:xfrm>
            <a:off x="1266825" y="-63500"/>
            <a:ext cx="10452100" cy="1181100"/>
          </a:xfrm>
          <a:effectLst>
            <a:outerShdw blurRad="50800" dist="38099" dir="2700000" algn="ctr" rotWithShape="0">
              <a:srgbClr val="000000">
                <a:alpha val="42999"/>
              </a:srgbClr>
            </a:outerShdw>
          </a:effectLst>
        </p:spPr>
        <p:txBody>
          <a:bodyPr/>
          <a:lstStyle/>
          <a:p>
            <a:pPr>
              <a:defRPr/>
            </a:pPr>
            <a:r>
              <a:rPr kumimoji="0" lang="en-US" altLang="ja-JP" smtClean="0">
                <a:solidFill>
                  <a:srgbClr val="23346C"/>
                </a:solidFill>
              </a:rPr>
              <a:t>The Mass Coupling Relation</a:t>
            </a:r>
          </a:p>
        </p:txBody>
      </p:sp>
      <p:sp>
        <p:nvSpPr>
          <p:cNvPr id="33797" name="Rectangle 5"/>
          <p:cNvSpPr>
            <a:spLocks/>
          </p:cNvSpPr>
          <p:nvPr/>
        </p:nvSpPr>
        <p:spPr bwMode="auto">
          <a:xfrm>
            <a:off x="6883400" y="6511925"/>
            <a:ext cx="2057400" cy="2667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112713">
              <a:tabLst>
                <a:tab pos="558800" algn="l"/>
                <a:tab pos="2565400" algn="l"/>
                <a:tab pos="2603500" algn="l"/>
              </a:tabLst>
              <a:defRPr/>
            </a:pPr>
            <a:r>
              <a:rPr lang="en-US" altLang="ja-JP" sz="1800">
                <a:solidFill>
                  <a:srgbClr val="FF0000"/>
                </a:solidFill>
                <a:latin typeface="Helvetica Neue" charset="0"/>
                <a:ea typeface="ＭＳ Ｐゴシック" charset="0"/>
                <a:cs typeface="Helvetica Neue" charset="0"/>
                <a:sym typeface="Helvetica Neue" charset="0"/>
              </a:rPr>
              <a:t>Yukawa Force</a:t>
            </a:r>
          </a:p>
        </p:txBody>
      </p:sp>
      <p:sp>
        <p:nvSpPr>
          <p:cNvPr id="33798" name="Rectangle 6"/>
          <p:cNvSpPr>
            <a:spLocks/>
          </p:cNvSpPr>
          <p:nvPr/>
        </p:nvSpPr>
        <p:spPr bwMode="auto">
          <a:xfrm>
            <a:off x="4649788" y="5686425"/>
            <a:ext cx="1206500" cy="914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tabLst>
                <a:tab pos="1066800" algn="l"/>
                <a:tab pos="1066800" algn="l"/>
                <a:tab pos="1066800" algn="l"/>
                <a:tab pos="1066800" algn="l"/>
              </a:tabLst>
              <a:defRPr/>
            </a:pPr>
            <a:r>
              <a:rPr lang="en-US" altLang="ja-JP" sz="1400">
                <a:solidFill>
                  <a:schemeClr val="tx1"/>
                </a:solidFill>
                <a:latin typeface="Helvetica Neue" charset="0"/>
                <a:ea typeface="ＭＳ Ｐゴシック" charset="0"/>
                <a:cs typeface="Helvetica Neue" charset="0"/>
                <a:sym typeface="Helvetica Neue" charset="0"/>
              </a:rPr>
              <a:t>e+e- -&gt; ZH</a:t>
            </a:r>
          </a:p>
          <a:p>
            <a:pPr algn="r">
              <a:tabLst>
                <a:tab pos="1066800" algn="l"/>
                <a:tab pos="1066800" algn="l"/>
                <a:tab pos="1066800" algn="l"/>
                <a:tab pos="1066800" algn="l"/>
              </a:tabLst>
              <a:defRPr/>
            </a:pPr>
            <a:r>
              <a:rPr lang="en-US" altLang="ja-JP" sz="1400">
                <a:solidFill>
                  <a:schemeClr val="tx1"/>
                </a:solidFill>
                <a:latin typeface="Helvetica Neue" charset="0"/>
                <a:ea typeface="ＭＳ Ｐゴシック" charset="0"/>
                <a:cs typeface="Helvetica Neue" charset="0"/>
                <a:sym typeface="Helvetica Neue" charset="0"/>
              </a:rPr>
              <a:t>-&gt; ZHH</a:t>
            </a:r>
          </a:p>
          <a:p>
            <a:pPr algn="r">
              <a:tabLst>
                <a:tab pos="1066800" algn="l"/>
                <a:tab pos="1066800" algn="l"/>
                <a:tab pos="1066800" algn="l"/>
                <a:tab pos="1066800" algn="l"/>
              </a:tabLst>
              <a:defRPr/>
            </a:pPr>
            <a:r>
              <a:rPr lang="en-US" altLang="ja-JP" sz="1400">
                <a:solidFill>
                  <a:schemeClr val="tx1"/>
                </a:solidFill>
                <a:latin typeface="Helvetica Neue" charset="0"/>
                <a:ea typeface="ＭＳ Ｐゴシック" charset="0"/>
                <a:cs typeface="Helvetica Neue" charset="0"/>
                <a:sym typeface="Helvetica Neue" charset="0"/>
              </a:rPr>
              <a:t>-&gt; TTH</a:t>
            </a:r>
          </a:p>
          <a:p>
            <a:pPr algn="r">
              <a:tabLst>
                <a:tab pos="1066800" algn="l"/>
                <a:tab pos="1066800" algn="l"/>
                <a:tab pos="1066800" algn="l"/>
                <a:tab pos="1066800" algn="l"/>
              </a:tabLst>
              <a:defRPr/>
            </a:pPr>
            <a:r>
              <a:rPr lang="en-US" altLang="ja-JP" sz="1400">
                <a:solidFill>
                  <a:schemeClr val="tx1"/>
                </a:solidFill>
                <a:latin typeface="Helvetica Neue" charset="0"/>
                <a:ea typeface="ＭＳ Ｐゴシック" charset="0"/>
                <a:cs typeface="Helvetica Neue" charset="0"/>
                <a:sym typeface="Helvetica Neue" charset="0"/>
              </a:rPr>
              <a:t>γγ-&gt; HH</a:t>
            </a:r>
          </a:p>
        </p:txBody>
      </p:sp>
      <p:sp>
        <p:nvSpPr>
          <p:cNvPr id="33799" name="Rectangle 7"/>
          <p:cNvSpPr>
            <a:spLocks/>
          </p:cNvSpPr>
          <p:nvPr/>
        </p:nvSpPr>
        <p:spPr bwMode="auto">
          <a:xfrm>
            <a:off x="8915400" y="7296150"/>
            <a:ext cx="3886200" cy="723900"/>
          </a:xfrm>
          <a:prstGeom prst="rect">
            <a:avLst/>
          </a:prstGeom>
          <a:noFill/>
          <a:ln>
            <a:noFill/>
          </a:ln>
          <a:effectLst>
            <a:outerShdw blurRad="50800" dist="38099"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112713" algn="l">
              <a:spcBef>
                <a:spcPts val="300"/>
              </a:spcBef>
              <a:tabLst>
                <a:tab pos="558800" algn="l"/>
                <a:tab pos="2565400" algn="l"/>
                <a:tab pos="2603500" algn="l"/>
              </a:tabLst>
              <a:defRPr/>
            </a:pPr>
            <a:r>
              <a:rPr lang="en-US" altLang="ja-JP" sz="2400">
                <a:solidFill>
                  <a:srgbClr val="FF0066"/>
                </a:solidFill>
                <a:latin typeface="Helvetica Neue" charset="0"/>
                <a:ea typeface="ＭＳ Ｐゴシック" charset="0"/>
                <a:cs typeface="Helvetica Neue" charset="0"/>
                <a:sym typeface="Helvetica Neue" charset="0"/>
              </a:rPr>
              <a:t>Any deviation from the straight line signals BSM! </a:t>
            </a:r>
          </a:p>
        </p:txBody>
      </p:sp>
      <p:sp>
        <p:nvSpPr>
          <p:cNvPr id="253961" name="Rectangle 8"/>
          <p:cNvSpPr>
            <a:spLocks/>
          </p:cNvSpPr>
          <p:nvPr/>
        </p:nvSpPr>
        <p:spPr bwMode="auto">
          <a:xfrm>
            <a:off x="635000" y="8458200"/>
            <a:ext cx="1892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Neue" charset="0"/>
                <a:cs typeface="Helvetica Neue" charset="0"/>
                <a:sym typeface="Helvetica Neue" charset="0"/>
              </a:rPr>
              <a:t>ACFA Report</a:t>
            </a:r>
          </a:p>
        </p:txBody>
      </p:sp>
      <p:sp>
        <p:nvSpPr>
          <p:cNvPr id="33801" name="Line 9"/>
          <p:cNvSpPr>
            <a:spLocks noChangeShapeType="1"/>
          </p:cNvSpPr>
          <p:nvPr/>
        </p:nvSpPr>
        <p:spPr bwMode="auto">
          <a:xfrm rot="10800000">
            <a:off x="4633913" y="3690938"/>
            <a:ext cx="1028700" cy="693737"/>
          </a:xfrm>
          <a:prstGeom prst="line">
            <a:avLst/>
          </a:prstGeom>
          <a:noFill/>
          <a:ln w="25400" cap="flat">
            <a:solidFill>
              <a:srgbClr val="FFFFFF"/>
            </a:solidFill>
            <a:prstDash val="solid"/>
            <a:round/>
            <a:headEnd type="triangle" w="med" len="med"/>
            <a:tailEnd type="none" w="med" len="med"/>
          </a:ln>
          <a:effectLst>
            <a:outerShdw blurRad="762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33802" name="Rectangle 10"/>
          <p:cNvSpPr>
            <a:spLocks/>
          </p:cNvSpPr>
          <p:nvPr/>
        </p:nvSpPr>
        <p:spPr bwMode="auto">
          <a:xfrm>
            <a:off x="1879600" y="1905000"/>
            <a:ext cx="3581400" cy="1663700"/>
          </a:xfrm>
          <a:prstGeom prst="rect">
            <a:avLst/>
          </a:prstGeom>
          <a:solidFill>
            <a:srgbClr val="FFFFFF">
              <a:alpha val="89999"/>
            </a:srgbClr>
          </a:solidFill>
          <a:ln w="25400" cap="flat">
            <a:solidFill>
              <a:srgbClr val="FFFFFF">
                <a:alpha val="89999"/>
              </a:srgbClr>
            </a:solidFill>
            <a:prstDash val="solid"/>
            <a:miter lim="800000"/>
            <a:headEnd type="none" w="med" len="med"/>
            <a:tailEnd type="none" w="med" len="med"/>
          </a:ln>
          <a:effectLst>
            <a:outerShdw blurRad="76200" dist="50800" dir="2700000" algn="ctr" rotWithShape="0">
              <a:srgbClr val="000000">
                <a:alpha val="75000"/>
              </a:srgbClr>
            </a:outerShdw>
          </a:effectLst>
        </p:spPr>
        <p:txBody>
          <a:bodyPr lIns="0" tIns="0" rIns="0" bIns="0"/>
          <a:lstStyle/>
          <a:p>
            <a:pPr>
              <a:defRPr/>
            </a:pPr>
            <a:endParaRPr lang="ja-JP" altLang="en-US"/>
          </a:p>
        </p:txBody>
      </p:sp>
      <p:pic>
        <p:nvPicPr>
          <p:cNvPr id="25396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993900"/>
            <a:ext cx="16637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pic>
      <p:pic>
        <p:nvPicPr>
          <p:cNvPr id="253965"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924050"/>
            <a:ext cx="1104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805" name="Line 13"/>
          <p:cNvSpPr>
            <a:spLocks noChangeShapeType="1"/>
          </p:cNvSpPr>
          <p:nvPr/>
        </p:nvSpPr>
        <p:spPr bwMode="auto">
          <a:xfrm>
            <a:off x="6099175" y="4303713"/>
            <a:ext cx="555625" cy="2489200"/>
          </a:xfrm>
          <a:prstGeom prst="line">
            <a:avLst/>
          </a:prstGeom>
          <a:noFill/>
          <a:ln w="25400" cap="flat">
            <a:solidFill>
              <a:srgbClr val="FFFFFF"/>
            </a:solidFill>
            <a:prstDash val="solid"/>
            <a:round/>
            <a:headEnd type="triangle" w="med" len="med"/>
            <a:tailEnd type="none" w="med" len="med"/>
          </a:ln>
          <a:effectLst>
            <a:outerShdw blurRad="762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33806" name="Line 14"/>
          <p:cNvSpPr>
            <a:spLocks noChangeShapeType="1"/>
          </p:cNvSpPr>
          <p:nvPr/>
        </p:nvSpPr>
        <p:spPr bwMode="auto">
          <a:xfrm>
            <a:off x="3362325" y="6554788"/>
            <a:ext cx="2986088" cy="596900"/>
          </a:xfrm>
          <a:prstGeom prst="line">
            <a:avLst/>
          </a:prstGeom>
          <a:noFill/>
          <a:ln w="25400" cap="flat">
            <a:solidFill>
              <a:srgbClr val="FFFFFF"/>
            </a:solidFill>
            <a:prstDash val="solid"/>
            <a:round/>
            <a:headEnd type="triangle" w="med" len="med"/>
            <a:tailEnd type="none" w="med" len="med"/>
          </a:ln>
          <a:effectLst>
            <a:outerShdw blurRad="762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33807" name="Line 15"/>
          <p:cNvSpPr>
            <a:spLocks noChangeShapeType="1"/>
          </p:cNvSpPr>
          <p:nvPr/>
        </p:nvSpPr>
        <p:spPr bwMode="auto">
          <a:xfrm>
            <a:off x="2681288" y="7081838"/>
            <a:ext cx="3667125" cy="277812"/>
          </a:xfrm>
          <a:prstGeom prst="line">
            <a:avLst/>
          </a:prstGeom>
          <a:noFill/>
          <a:ln w="25400" cap="flat">
            <a:solidFill>
              <a:srgbClr val="FFFFFF"/>
            </a:solidFill>
            <a:prstDash val="solid"/>
            <a:round/>
            <a:headEnd type="triangle" w="med" len="med"/>
            <a:tailEnd type="none" w="med" len="med"/>
          </a:ln>
          <a:effectLst>
            <a:outerShdw blurRad="762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33808" name="Line 16"/>
          <p:cNvSpPr>
            <a:spLocks noChangeShapeType="1"/>
          </p:cNvSpPr>
          <p:nvPr/>
        </p:nvSpPr>
        <p:spPr bwMode="auto">
          <a:xfrm>
            <a:off x="2444750" y="7302500"/>
            <a:ext cx="3889375" cy="193675"/>
          </a:xfrm>
          <a:prstGeom prst="line">
            <a:avLst/>
          </a:prstGeom>
          <a:noFill/>
          <a:ln w="25400" cap="flat">
            <a:solidFill>
              <a:srgbClr val="FFFFFF"/>
            </a:solidFill>
            <a:prstDash val="solid"/>
            <a:round/>
            <a:headEnd type="triangle" w="med" len="med"/>
            <a:tailEnd type="none" w="med" len="med"/>
          </a:ln>
          <a:effectLst>
            <a:outerShdw blurRad="762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33809" name="Rectangle 17"/>
          <p:cNvSpPr>
            <a:spLocks/>
          </p:cNvSpPr>
          <p:nvPr/>
        </p:nvSpPr>
        <p:spPr bwMode="auto">
          <a:xfrm>
            <a:off x="6438900" y="6870700"/>
            <a:ext cx="2247900" cy="1587500"/>
          </a:xfrm>
          <a:prstGeom prst="rect">
            <a:avLst/>
          </a:prstGeom>
          <a:solidFill>
            <a:srgbClr val="FFFFFF">
              <a:alpha val="89999"/>
            </a:srgbClr>
          </a:solidFill>
          <a:ln w="25400" cap="flat">
            <a:solidFill>
              <a:srgbClr val="FFFFFF">
                <a:alpha val="89999"/>
              </a:srgbClr>
            </a:solidFill>
            <a:prstDash val="solid"/>
            <a:miter lim="800000"/>
            <a:headEnd type="none" w="med" len="med"/>
            <a:tailEnd type="none" w="med" len="med"/>
          </a:ln>
          <a:effectLst>
            <a:outerShdw blurRad="76200" dist="50800" dir="2700000" algn="ctr" rotWithShape="0">
              <a:srgbClr val="000000">
                <a:alpha val="75000"/>
              </a:srgbClr>
            </a:outerShdw>
          </a:effectLst>
        </p:spPr>
        <p:txBody>
          <a:bodyPr lIns="0" tIns="0" rIns="0" bIns="0"/>
          <a:lstStyle/>
          <a:p>
            <a:pPr>
              <a:defRPr/>
            </a:pPr>
            <a:endParaRPr lang="ja-JP" altLang="en-US"/>
          </a:p>
        </p:txBody>
      </p:sp>
      <p:pic>
        <p:nvPicPr>
          <p:cNvPr id="25397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6858000"/>
            <a:ext cx="19335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33811" name="Line 19"/>
          <p:cNvSpPr>
            <a:spLocks noChangeShapeType="1"/>
          </p:cNvSpPr>
          <p:nvPr/>
        </p:nvSpPr>
        <p:spPr bwMode="auto">
          <a:xfrm flipH="1">
            <a:off x="3886200" y="4519613"/>
            <a:ext cx="1539875" cy="203200"/>
          </a:xfrm>
          <a:prstGeom prst="line">
            <a:avLst/>
          </a:prstGeom>
          <a:noFill/>
          <a:ln w="25400" cap="flat">
            <a:solidFill>
              <a:srgbClr val="FFFFFF"/>
            </a:solidFill>
            <a:prstDash val="solid"/>
            <a:round/>
            <a:headEnd type="triangle" w="med" len="med"/>
            <a:tailEnd type="none" w="med" len="med"/>
          </a:ln>
          <a:effectLst>
            <a:outerShdw blurRad="762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33812" name="Line 20"/>
          <p:cNvSpPr>
            <a:spLocks noChangeShapeType="1"/>
          </p:cNvSpPr>
          <p:nvPr/>
        </p:nvSpPr>
        <p:spPr bwMode="auto">
          <a:xfrm flipH="1">
            <a:off x="3867150" y="4664075"/>
            <a:ext cx="1374775" cy="157163"/>
          </a:xfrm>
          <a:prstGeom prst="line">
            <a:avLst/>
          </a:prstGeom>
          <a:noFill/>
          <a:ln w="25400" cap="flat">
            <a:solidFill>
              <a:srgbClr val="FFFFFF"/>
            </a:solidFill>
            <a:prstDash val="solid"/>
            <a:round/>
            <a:headEnd type="triangle" w="med" len="med"/>
            <a:tailEnd type="none" w="med" len="med"/>
          </a:ln>
          <a:effectLst>
            <a:outerShdw blurRad="762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33813" name="Rectangle 21"/>
          <p:cNvSpPr>
            <a:spLocks/>
          </p:cNvSpPr>
          <p:nvPr/>
        </p:nvSpPr>
        <p:spPr bwMode="auto">
          <a:xfrm>
            <a:off x="1879600" y="4343400"/>
            <a:ext cx="1879600" cy="1295400"/>
          </a:xfrm>
          <a:prstGeom prst="rect">
            <a:avLst/>
          </a:prstGeom>
          <a:solidFill>
            <a:srgbClr val="FFFFFF">
              <a:alpha val="89999"/>
            </a:srgbClr>
          </a:solidFill>
          <a:ln w="25400" cap="flat">
            <a:solidFill>
              <a:srgbClr val="FFFFFF">
                <a:alpha val="89999"/>
              </a:srgbClr>
            </a:solidFill>
            <a:prstDash val="solid"/>
            <a:miter lim="800000"/>
            <a:headEnd type="none" w="med" len="med"/>
            <a:tailEnd type="none" w="med" len="med"/>
          </a:ln>
          <a:effectLst>
            <a:outerShdw blurRad="76200" dist="50800" dir="2700000" algn="ctr" rotWithShape="0">
              <a:srgbClr val="000000">
                <a:alpha val="75000"/>
              </a:srgbClr>
            </a:outerShdw>
          </a:effectLst>
        </p:spPr>
        <p:txBody>
          <a:bodyPr lIns="0" tIns="0" rIns="0" bIns="0"/>
          <a:lstStyle/>
          <a:p>
            <a:pPr>
              <a:defRPr/>
            </a:pPr>
            <a:endParaRPr lang="ja-JP" altLang="en-US"/>
          </a:p>
        </p:txBody>
      </p:sp>
      <p:pic>
        <p:nvPicPr>
          <p:cNvPr id="253975"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300" y="4394200"/>
            <a:ext cx="16049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33815" name="Rectangle 23"/>
          <p:cNvSpPr>
            <a:spLocks/>
          </p:cNvSpPr>
          <p:nvPr/>
        </p:nvSpPr>
        <p:spPr bwMode="auto">
          <a:xfrm>
            <a:off x="1684338" y="1546225"/>
            <a:ext cx="1917700" cy="2667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112713">
              <a:tabLst>
                <a:tab pos="558800" algn="l"/>
                <a:tab pos="2565400" algn="l"/>
                <a:tab pos="2603500" algn="l"/>
              </a:tabLst>
              <a:defRPr/>
            </a:pPr>
            <a:r>
              <a:rPr lang="en-US" altLang="ja-JP" sz="1800">
                <a:solidFill>
                  <a:srgbClr val="FF0000"/>
                </a:solidFill>
                <a:latin typeface="Helvetica Neue" charset="0"/>
                <a:ea typeface="ＭＳ Ｐゴシック" charset="0"/>
                <a:cs typeface="Helvetica Neue" charset="0"/>
                <a:sym typeface="Helvetica Neue" charset="0"/>
              </a:rPr>
              <a:t>Higgs Force</a:t>
            </a:r>
          </a:p>
        </p:txBody>
      </p:sp>
      <p:sp>
        <p:nvSpPr>
          <p:cNvPr id="33816" name="Rectangle 24"/>
          <p:cNvSpPr>
            <a:spLocks/>
          </p:cNvSpPr>
          <p:nvPr/>
        </p:nvSpPr>
        <p:spPr bwMode="auto">
          <a:xfrm>
            <a:off x="1689100" y="3937000"/>
            <a:ext cx="1917700" cy="2667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112713">
              <a:tabLst>
                <a:tab pos="558800" algn="l"/>
                <a:tab pos="2565400" algn="l"/>
                <a:tab pos="2603500" algn="l"/>
              </a:tabLst>
              <a:defRPr/>
            </a:pPr>
            <a:r>
              <a:rPr lang="en-US" altLang="ja-JP" sz="1800">
                <a:solidFill>
                  <a:srgbClr val="23346C"/>
                </a:solidFill>
                <a:latin typeface="Helvetica Neue" charset="0"/>
                <a:ea typeface="ＭＳ Ｐゴシック" charset="0"/>
                <a:cs typeface="Helvetica Neue" charset="0"/>
                <a:sym typeface="Helvetica Neue" charset="0"/>
              </a:rPr>
              <a:t>Gauge Force</a:t>
            </a:r>
          </a:p>
        </p:txBody>
      </p:sp>
      <p:sp>
        <p:nvSpPr>
          <p:cNvPr id="253978" name="Rectangle 25"/>
          <p:cNvSpPr>
            <a:spLocks/>
          </p:cNvSpPr>
          <p:nvPr/>
        </p:nvSpPr>
        <p:spPr bwMode="auto">
          <a:xfrm>
            <a:off x="7797800" y="152400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279400" algn="l">
              <a:spcBef>
                <a:spcPts val="500"/>
              </a:spcBef>
              <a:buSzPct val="171000"/>
              <a:buFont typeface="Helvetica Neue" charset="0"/>
              <a:buChar char="•"/>
            </a:pPr>
            <a:r>
              <a:rPr lang="en-US" altLang="ja-JP" sz="2400">
                <a:solidFill>
                  <a:schemeClr val="tx1"/>
                </a:solidFill>
                <a:latin typeface="Helvetica Neue" charset="0"/>
                <a:cs typeface="Helvetica Neue" charset="0"/>
                <a:sym typeface="Helvetica Neue" charset="0"/>
              </a:rPr>
              <a:t>Properties to measure are</a:t>
            </a:r>
          </a:p>
          <a:p>
            <a:pPr marL="279400" indent="-279400" algn="l">
              <a:spcBef>
                <a:spcPts val="500"/>
              </a:spcBef>
              <a:buSzPct val="171000"/>
              <a:buFont typeface="Helvetica Neue" charset="0"/>
              <a:buChar char="•"/>
            </a:pPr>
            <a:r>
              <a:rPr lang="en-US" altLang="ja-JP" sz="2400">
                <a:solidFill>
                  <a:schemeClr val="tx1"/>
                </a:solidFill>
                <a:latin typeface="Helvetica Neue" charset="0"/>
                <a:cs typeface="Helvetica Neue" charset="0"/>
                <a:sym typeface="Helvetica Neue" charset="0"/>
              </a:rPr>
              <a:t>mass, width, J</a:t>
            </a:r>
            <a:r>
              <a:rPr lang="en-US" altLang="ja-JP" sz="2400" baseline="32000">
                <a:solidFill>
                  <a:schemeClr val="tx1"/>
                </a:solidFill>
                <a:latin typeface="Helvetica Neue" charset="0"/>
                <a:cs typeface="Helvetica Neue" charset="0"/>
                <a:sym typeface="Helvetica Neue" charset="0"/>
              </a:rPr>
              <a:t>PC</a:t>
            </a:r>
            <a:endParaRPr lang="en-US" altLang="ja-JP" sz="2400">
              <a:solidFill>
                <a:schemeClr val="tx1"/>
              </a:solidFill>
              <a:latin typeface="Helvetica Neue" charset="0"/>
              <a:cs typeface="Helvetica Neue" charset="0"/>
              <a:sym typeface="Helvetica Neue" charset="0"/>
            </a:endParaRPr>
          </a:p>
          <a:p>
            <a:pPr marL="558800" lvl="1" indent="-279400" algn="l">
              <a:spcBef>
                <a:spcPts val="500"/>
              </a:spcBef>
              <a:buSzPct val="171000"/>
              <a:buFont typeface="Helvetica Neue" charset="0"/>
              <a:buChar char="•"/>
            </a:pPr>
            <a:r>
              <a:rPr lang="en-US" altLang="ja-JP" sz="2400">
                <a:solidFill>
                  <a:schemeClr val="tx1"/>
                </a:solidFill>
                <a:latin typeface="Helvetica Neue" charset="0"/>
                <a:cs typeface="Helvetica Neue" charset="0"/>
                <a:sym typeface="Helvetica Neue" charset="0"/>
              </a:rPr>
              <a:t>Gauge quantum numbers (multiplet structure)</a:t>
            </a:r>
          </a:p>
          <a:p>
            <a:pPr marL="279400" indent="-279400" algn="l">
              <a:spcBef>
                <a:spcPts val="500"/>
              </a:spcBef>
              <a:buSzPct val="171000"/>
              <a:buFont typeface="Helvetica Neue" charset="0"/>
              <a:buChar char="•"/>
            </a:pPr>
            <a:r>
              <a:rPr lang="en-US" altLang="ja-JP" sz="2400">
                <a:solidFill>
                  <a:srgbClr val="FF0066"/>
                </a:solidFill>
                <a:latin typeface="Helvetica Neue" charset="0"/>
                <a:cs typeface="Helvetica Neue" charset="0"/>
                <a:sym typeface="Helvetica Neue" charset="0"/>
              </a:rPr>
              <a:t>Yukawa couplings</a:t>
            </a:r>
          </a:p>
          <a:p>
            <a:pPr marL="279400" indent="-279400" algn="l">
              <a:spcBef>
                <a:spcPts val="500"/>
              </a:spcBef>
              <a:buSzPct val="171000"/>
              <a:buFont typeface="Helvetica Neue" charset="0"/>
              <a:buChar char="•"/>
            </a:pPr>
            <a:r>
              <a:rPr lang="en-US" altLang="ja-JP" sz="2400">
                <a:solidFill>
                  <a:srgbClr val="FF0066"/>
                </a:solidFill>
                <a:latin typeface="Helvetica Neue" charset="0"/>
                <a:cs typeface="Helvetica Neue" charset="0"/>
                <a:sym typeface="Helvetica Neue" charset="0"/>
              </a:rPr>
              <a:t>Self-coupling</a:t>
            </a:r>
          </a:p>
          <a:p>
            <a:pPr marL="279400" indent="-279400" algn="l">
              <a:spcBef>
                <a:spcPts val="500"/>
              </a:spcBef>
              <a:buSzPct val="171000"/>
              <a:buFont typeface="Helvetica Neue" charset="0"/>
              <a:buChar char="•"/>
            </a:pPr>
            <a:r>
              <a:rPr lang="en-US" altLang="ja-JP" sz="2400">
                <a:solidFill>
                  <a:schemeClr val="tx1"/>
                </a:solidFill>
                <a:latin typeface="Helvetica Neue" charset="0"/>
                <a:cs typeface="Helvetica Neue" charset="0"/>
                <a:sym typeface="Helvetica Neue" charset="0"/>
              </a:rPr>
              <a:t>The key is to measure the mass-coupling relation</a:t>
            </a:r>
          </a:p>
        </p:txBody>
      </p:sp>
      <p:sp>
        <p:nvSpPr>
          <p:cNvPr id="253979" name="Rectangle 26"/>
          <p:cNvSpPr>
            <a:spLocks/>
          </p:cNvSpPr>
          <p:nvPr/>
        </p:nvSpPr>
        <p:spPr bwMode="auto">
          <a:xfrm>
            <a:off x="8915400" y="4991100"/>
            <a:ext cx="3606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spcBef>
                <a:spcPts val="500"/>
              </a:spcBef>
            </a:pPr>
            <a:r>
              <a:rPr lang="en-US" altLang="ja-JP" sz="2400">
                <a:solidFill>
                  <a:schemeClr val="tx1"/>
                </a:solidFill>
                <a:latin typeface="Helvetica Neue" charset="0"/>
                <a:cs typeface="Helvetica Neue" charset="0"/>
                <a:sym typeface="Helvetica Neue" charset="0"/>
              </a:rPr>
              <a:t>If the 125GeV boson is the one to give masses to all the SM particles, coupling should be proportional to mass. </a:t>
            </a:r>
          </a:p>
        </p:txBody>
      </p:sp>
      <p:sp>
        <p:nvSpPr>
          <p:cNvPr id="33819" name="Rectangle 27"/>
          <p:cNvSpPr>
            <a:spLocks/>
          </p:cNvSpPr>
          <p:nvPr/>
        </p:nvSpPr>
        <p:spPr bwMode="auto">
          <a:xfrm>
            <a:off x="1049338" y="966788"/>
            <a:ext cx="10896600" cy="457200"/>
          </a:xfrm>
          <a:prstGeom prst="rect">
            <a:avLst/>
          </a:prstGeom>
          <a:noFill/>
          <a:ln>
            <a:noFill/>
          </a:ln>
          <a:effectLst>
            <a:outerShdw blurRad="38100" dist="25399" dir="5400000" algn="ctr" rotWithShape="0">
              <a:schemeClr val="bg2">
                <a:alpha val="3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altLang="ja-JP" sz="2400">
                <a:solidFill>
                  <a:srgbClr val="23346C"/>
                </a:solidFill>
                <a:latin typeface="Helvetica Neue" charset="0"/>
                <a:ea typeface="ＭＳ Ｐゴシック" charset="0"/>
                <a:cs typeface="Helvetica Neue" charset="0"/>
                <a:sym typeface="Helvetica Neue" charset="0"/>
              </a:rPr>
              <a:t>Uncover the secret of the Electroweak Symmetry Breaking</a:t>
            </a:r>
          </a:p>
        </p:txBody>
      </p:sp>
      <p:sp>
        <p:nvSpPr>
          <p:cNvPr id="33820" name="Rectangle 28"/>
          <p:cNvSpPr>
            <a:spLocks/>
          </p:cNvSpPr>
          <p:nvPr/>
        </p:nvSpPr>
        <p:spPr bwMode="auto">
          <a:xfrm>
            <a:off x="2260600" y="9017000"/>
            <a:ext cx="9131300" cy="533400"/>
          </a:xfrm>
          <a:prstGeom prst="rect">
            <a:avLst/>
          </a:prstGeom>
          <a:noFill/>
          <a:ln>
            <a:noFill/>
          </a:ln>
          <a:effectLst>
            <a:outerShdw blurRad="50800" dist="38099"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112713" algn="l">
              <a:spcBef>
                <a:spcPts val="300"/>
              </a:spcBef>
              <a:tabLst>
                <a:tab pos="558800" algn="l"/>
                <a:tab pos="2565400" algn="l"/>
                <a:tab pos="2603500" algn="l"/>
              </a:tabLst>
              <a:defRPr/>
            </a:pPr>
            <a:r>
              <a:rPr lang="en-US" altLang="ja-JP" sz="3600">
                <a:solidFill>
                  <a:srgbClr val="FF0066"/>
                </a:solidFill>
                <a:latin typeface="Helvetica Neue" charset="0"/>
                <a:ea typeface="ＭＳ Ｐゴシック" charset="0"/>
                <a:cs typeface="Helvetica Neue" charset="0"/>
                <a:sym typeface="Helvetica Neue" charset="0"/>
              </a:rPr>
              <a:t>The Higgs as a window to BSM physics!</a:t>
            </a:r>
          </a:p>
        </p:txBody>
      </p:sp>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3"/>
          <p:cNvSpPr>
            <a:spLocks noGrp="1"/>
          </p:cNvSpPr>
          <p:nvPr>
            <p:ph type="sldNum" sz="quarter" idx="10"/>
          </p:nvPr>
        </p:nvSpPr>
        <p:spPr/>
        <p:txBody>
          <a:bodyPr/>
          <a:lstStyle/>
          <a:p>
            <a:pPr>
              <a:defRPr/>
            </a:pPr>
            <a:fld id="{E802EC3A-9069-DF4F-91B4-0FE118EEC2FE}" type="slidenum">
              <a:rPr lang="en-US" altLang="ja-JP"/>
              <a:pPr>
                <a:defRPr/>
              </a:pPr>
              <a:t>5</a:t>
            </a:fld>
            <a:endParaRPr lang="en-US" altLang="ja-JP"/>
          </a:p>
        </p:txBody>
      </p:sp>
      <p:sp>
        <p:nvSpPr>
          <p:cNvPr id="37889" name="Rectangle 1"/>
          <p:cNvSpPr>
            <a:spLocks noGrp="1" noChangeArrowheads="1"/>
          </p:cNvSpPr>
          <p:nvPr>
            <p:ph type="body" idx="1"/>
          </p:nvPr>
        </p:nvSpPr>
        <p:spPr>
          <a:xfrm>
            <a:off x="647700" y="1612900"/>
            <a:ext cx="11480800" cy="8001000"/>
          </a:xfrm>
        </p:spPr>
        <p:txBody>
          <a:bodyPr anchor="t"/>
          <a:lstStyle/>
          <a:p>
            <a:pPr marL="279400" indent="-12700">
              <a:buFont typeface="Helvetica Neue" charset="0"/>
              <a:buChar char="•"/>
              <a:defRPr/>
            </a:pPr>
            <a:r>
              <a:rPr kumimoji="0" lang="en-US" altLang="ja-JP" sz="2400" smtClean="0">
                <a:cs typeface="Helvetica Neue" charset="0"/>
              </a:rPr>
              <a:t>Through the coupling measurements, determine the Electroweak Symmetry Breaking sector (</a:t>
            </a:r>
            <a:r>
              <a:rPr kumimoji="0" lang="en-US" altLang="ja-JP" sz="2400" smtClean="0">
                <a:solidFill>
                  <a:srgbClr val="FF0066"/>
                </a:solidFill>
                <a:cs typeface="Helvetica Neue" charset="0"/>
              </a:rPr>
              <a:t>bottom-up model-independent reconstruction</a:t>
            </a:r>
            <a:r>
              <a:rPr kumimoji="0" lang="en-US" altLang="ja-JP" sz="2400" smtClean="0">
                <a:cs typeface="Helvetica Neue" charset="0"/>
              </a:rPr>
              <a:t> of the Lagrangian for the Higgs and Yukawa sectors):</a:t>
            </a:r>
            <a:endParaRPr kumimoji="0" lang="en-US" altLang="ja-JP" sz="2400" smtClean="0"/>
          </a:p>
          <a:p>
            <a:pPr marL="279400" indent="-12700">
              <a:spcBef>
                <a:spcPts val="800"/>
              </a:spcBef>
              <a:buFont typeface="Helvetica Neue" charset="0"/>
              <a:buChar char="•"/>
              <a:defRPr/>
            </a:pPr>
            <a:r>
              <a:rPr kumimoji="0" lang="en-US" altLang="ja-JP" sz="2400" smtClean="0">
                <a:solidFill>
                  <a:srgbClr val="23346C"/>
                </a:solidFill>
                <a:cs typeface="Helvetica Neue" charset="0"/>
              </a:rPr>
              <a:t>Multiplet structure:</a:t>
            </a:r>
            <a:endParaRPr kumimoji="0" lang="en-US" altLang="ja-JP" sz="2400" smtClean="0">
              <a:solidFill>
                <a:srgbClr val="23346C"/>
              </a:solidFill>
            </a:endParaRPr>
          </a:p>
          <a:p>
            <a:pPr marL="1041400" lvl="1" indent="-279400">
              <a:spcBef>
                <a:spcPts val="800"/>
              </a:spcBef>
              <a:buFont typeface="Helvetica Neue" charset="0"/>
              <a:buChar char="•"/>
              <a:defRPr/>
            </a:pPr>
            <a:r>
              <a:rPr kumimoji="0" lang="en-US" altLang="ja-JP" sz="2400" smtClean="0">
                <a:solidFill>
                  <a:srgbClr val="23346C"/>
                </a:solidFill>
                <a:cs typeface="Helvetica Neue" charset="0"/>
              </a:rPr>
              <a:t>Additional singlet?</a:t>
            </a:r>
            <a:endParaRPr kumimoji="0" lang="en-US" altLang="ja-JP" sz="2400" smtClean="0">
              <a:solidFill>
                <a:srgbClr val="23346C"/>
              </a:solidFill>
            </a:endParaRPr>
          </a:p>
          <a:p>
            <a:pPr marL="1041400" lvl="1" indent="-279400">
              <a:spcBef>
                <a:spcPts val="800"/>
              </a:spcBef>
              <a:buFont typeface="Helvetica Neue" charset="0"/>
              <a:buChar char="•"/>
              <a:defRPr/>
            </a:pPr>
            <a:r>
              <a:rPr kumimoji="0" lang="en-US" altLang="ja-JP" sz="2400" smtClean="0">
                <a:solidFill>
                  <a:srgbClr val="23346C"/>
                </a:solidFill>
                <a:cs typeface="Helvetica Neue" charset="0"/>
              </a:rPr>
              <a:t>Additional doublet?</a:t>
            </a:r>
            <a:endParaRPr kumimoji="0" lang="en-US" altLang="ja-JP" sz="2400" smtClean="0">
              <a:solidFill>
                <a:srgbClr val="23346C"/>
              </a:solidFill>
            </a:endParaRPr>
          </a:p>
          <a:p>
            <a:pPr marL="1041400" lvl="1" indent="-279400">
              <a:spcBef>
                <a:spcPts val="800"/>
              </a:spcBef>
              <a:buFont typeface="Helvetica Neue" charset="0"/>
              <a:buChar char="•"/>
              <a:defRPr/>
            </a:pPr>
            <a:r>
              <a:rPr kumimoji="0" lang="en-US" altLang="ja-JP" sz="2400" smtClean="0">
                <a:solidFill>
                  <a:srgbClr val="23346C"/>
                </a:solidFill>
                <a:cs typeface="Helvetica Neue" charset="0"/>
              </a:rPr>
              <a:t>Additional triplet?</a:t>
            </a:r>
            <a:r>
              <a:rPr kumimoji="0" lang="en-US" altLang="ja-JP" sz="2400" smtClean="0">
                <a:solidFill>
                  <a:srgbClr val="23346C"/>
                </a:solidFill>
              </a:rPr>
              <a:t>								</a:t>
            </a:r>
          </a:p>
          <a:p>
            <a:pPr marL="279400" indent="-12700">
              <a:spcBef>
                <a:spcPts val="800"/>
              </a:spcBef>
              <a:buFont typeface="Helvetica Neue" charset="0"/>
              <a:buChar char="•"/>
              <a:defRPr/>
            </a:pPr>
            <a:r>
              <a:rPr kumimoji="0" lang="en-US" altLang="ja-JP" sz="2400" smtClean="0">
                <a:solidFill>
                  <a:srgbClr val="23346C"/>
                </a:solidFill>
                <a:cs typeface="Helvetica Neue" charset="0"/>
              </a:rPr>
              <a:t>Underlying dynamics :</a:t>
            </a:r>
            <a:endParaRPr kumimoji="0" lang="en-US" altLang="ja-JP" sz="2400" smtClean="0">
              <a:solidFill>
                <a:srgbClr val="23346C"/>
              </a:solidFill>
            </a:endParaRPr>
          </a:p>
          <a:p>
            <a:pPr marL="1041400" lvl="1" indent="-279400">
              <a:spcBef>
                <a:spcPts val="800"/>
              </a:spcBef>
              <a:buFont typeface="Helvetica Neue" charset="0"/>
              <a:buChar char="•"/>
              <a:defRPr/>
            </a:pPr>
            <a:r>
              <a:rPr kumimoji="0" lang="en-US" altLang="ja-JP" sz="2400" smtClean="0">
                <a:solidFill>
                  <a:srgbClr val="23346C"/>
                </a:solidFill>
                <a:cs typeface="Helvetica Neue" charset="0"/>
              </a:rPr>
              <a:t>Weakly interacting or strongly interacting?</a:t>
            </a:r>
            <a:r>
              <a:rPr kumimoji="0" lang="en-US" altLang="ja-JP" sz="2400" smtClean="0">
                <a:solidFill>
                  <a:srgbClr val="23346C"/>
                </a:solidFill>
              </a:rPr>
              <a:t/>
            </a:r>
            <a:br>
              <a:rPr kumimoji="0" lang="en-US" altLang="ja-JP" sz="2400" smtClean="0">
                <a:solidFill>
                  <a:srgbClr val="23346C"/>
                </a:solidFill>
              </a:rPr>
            </a:br>
            <a:r>
              <a:rPr kumimoji="0" lang="en-US" altLang="ja-JP" sz="2400" smtClean="0">
                <a:solidFill>
                  <a:srgbClr val="23346C"/>
                </a:solidFill>
                <a:cs typeface="Helvetica Neue" charset="0"/>
              </a:rPr>
              <a:t>  = elementary or composite ?</a:t>
            </a:r>
            <a:r>
              <a:rPr kumimoji="0" lang="en-US" altLang="ja-JP" sz="2400" smtClean="0">
                <a:solidFill>
                  <a:srgbClr val="23346C"/>
                </a:solidFill>
              </a:rPr>
              <a:t>				</a:t>
            </a:r>
          </a:p>
          <a:p>
            <a:pPr marL="279400" indent="-12700">
              <a:spcBef>
                <a:spcPts val="800"/>
              </a:spcBef>
              <a:buFont typeface="Helvetica Neue" charset="0"/>
              <a:buChar char="•"/>
              <a:defRPr/>
            </a:pPr>
            <a:r>
              <a:rPr kumimoji="0" lang="en-US" altLang="ja-JP" sz="2400" smtClean="0">
                <a:cs typeface="Helvetica Neue" charset="0"/>
              </a:rPr>
              <a:t>Relations to other problems : </a:t>
            </a:r>
            <a:endParaRPr kumimoji="0" lang="en-US" altLang="ja-JP" sz="2400" smtClean="0"/>
          </a:p>
          <a:p>
            <a:pPr marL="1041400" lvl="1" indent="-279400">
              <a:spcBef>
                <a:spcPts val="800"/>
              </a:spcBef>
              <a:buFont typeface="Helvetica Neue" charset="0"/>
              <a:buChar char="•"/>
              <a:defRPr/>
            </a:pPr>
            <a:r>
              <a:rPr kumimoji="0" lang="en-US" altLang="ja-JP" sz="2400" smtClean="0">
                <a:cs typeface="Helvetica Neue" charset="0"/>
              </a:rPr>
              <a:t>DM</a:t>
            </a:r>
            <a:endParaRPr kumimoji="0" lang="en-US" altLang="ja-JP" sz="2400" smtClean="0"/>
          </a:p>
          <a:p>
            <a:pPr marL="1041400" lvl="1" indent="-279400">
              <a:spcBef>
                <a:spcPts val="800"/>
              </a:spcBef>
              <a:buFont typeface="Helvetica Neue" charset="0"/>
              <a:buChar char="•"/>
              <a:defRPr/>
            </a:pPr>
            <a:r>
              <a:rPr kumimoji="0" lang="en-US" altLang="ja-JP" sz="2400" smtClean="0">
                <a:cs typeface="Helvetica Neue" charset="0"/>
              </a:rPr>
              <a:t>EW baryogenesis</a:t>
            </a:r>
            <a:endParaRPr kumimoji="0" lang="en-US" altLang="ja-JP" sz="2400" smtClean="0"/>
          </a:p>
          <a:p>
            <a:pPr marL="1041400" lvl="1" indent="-279400">
              <a:spcBef>
                <a:spcPts val="800"/>
              </a:spcBef>
              <a:buFont typeface="Helvetica Neue" charset="0"/>
              <a:buChar char="•"/>
              <a:defRPr/>
            </a:pPr>
            <a:r>
              <a:rPr kumimoji="0" lang="en-US" altLang="ja-JP" sz="2400" smtClean="0">
                <a:cs typeface="Helvetica Neue" charset="0"/>
              </a:rPr>
              <a:t> neutrino mass</a:t>
            </a:r>
            <a:endParaRPr kumimoji="0" lang="en-US" altLang="ja-JP" sz="2400" smtClean="0"/>
          </a:p>
          <a:p>
            <a:pPr marL="1041400" lvl="1" indent="-279400">
              <a:spcBef>
                <a:spcPts val="800"/>
              </a:spcBef>
              <a:buFont typeface="Helvetica Neue" charset="0"/>
              <a:buChar char="•"/>
              <a:defRPr/>
            </a:pPr>
            <a:r>
              <a:rPr kumimoji="0" lang="en-US" altLang="ja-JP" sz="2400" smtClean="0">
                <a:cs typeface="Helvetica Neue" charset="0"/>
              </a:rPr>
              <a:t>inflation?</a:t>
            </a:r>
            <a:r>
              <a:rPr kumimoji="0" lang="en-US" altLang="ja-JP" sz="2400" smtClean="0"/>
              <a:t>										</a:t>
            </a:r>
          </a:p>
          <a:p>
            <a:pPr marL="279400" indent="-12700">
              <a:spcBef>
                <a:spcPts val="800"/>
              </a:spcBef>
              <a:buFont typeface="Helvetica Neue" charset="0"/>
              <a:buChar char="•"/>
              <a:defRPr/>
            </a:pPr>
            <a:r>
              <a:rPr kumimoji="0" lang="en-US" altLang="ja-JP" sz="2400" smtClean="0">
                <a:solidFill>
                  <a:srgbClr val="FF0066"/>
                </a:solidFill>
                <a:cs typeface="Helvetica Neue" charset="0"/>
              </a:rPr>
              <a:t>The July 4 was the opening of a new era which will last probably 20 years or more, where a 500 GeV LC will / must play the central role. </a:t>
            </a:r>
            <a:endParaRPr kumimoji="0" lang="en-US" altLang="ja-JP" sz="2400" smtClean="0">
              <a:solidFill>
                <a:srgbClr val="FF0066"/>
              </a:solidFill>
            </a:endParaRPr>
          </a:p>
        </p:txBody>
      </p:sp>
      <p:sp>
        <p:nvSpPr>
          <p:cNvPr id="37890" name="Rectangle 2"/>
          <p:cNvSpPr>
            <a:spLocks/>
          </p:cNvSpPr>
          <p:nvPr/>
        </p:nvSpPr>
        <p:spPr bwMode="auto">
          <a:xfrm>
            <a:off x="1266825" y="-63500"/>
            <a:ext cx="10452100" cy="1181100"/>
          </a:xfrm>
          <a:prstGeom prst="rect">
            <a:avLst/>
          </a:prstGeom>
          <a:noFill/>
          <a:ln>
            <a:noFill/>
          </a:ln>
          <a:effectLst>
            <a:outerShdw blurRad="50800" dist="38099"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altLang="ja-JP" sz="6400" dirty="0">
                <a:solidFill>
                  <a:srgbClr val="23346C"/>
                </a:solidFill>
                <a:latin typeface="Helvetica Neue" charset="0"/>
                <a:ea typeface="ＭＳ Ｐゴシック" charset="0"/>
                <a:cs typeface="Helvetica Neue" charset="0"/>
                <a:sym typeface="Helvetica Neue" charset="0"/>
              </a:rPr>
              <a:t>Precision Higgs Studies</a:t>
            </a:r>
          </a:p>
        </p:txBody>
      </p:sp>
      <p:sp>
        <p:nvSpPr>
          <p:cNvPr id="37891" name="Rectangle 3"/>
          <p:cNvSpPr>
            <a:spLocks/>
          </p:cNvSpPr>
          <p:nvPr/>
        </p:nvSpPr>
        <p:spPr bwMode="auto">
          <a:xfrm>
            <a:off x="1049338" y="1055688"/>
            <a:ext cx="10896600" cy="457200"/>
          </a:xfrm>
          <a:prstGeom prst="rect">
            <a:avLst/>
          </a:prstGeom>
          <a:noFill/>
          <a:ln>
            <a:noFill/>
          </a:ln>
          <a:effectLst>
            <a:outerShdw blurRad="38100" dist="25399" dir="5400000" algn="ctr"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altLang="ja-JP" sz="2400">
                <a:solidFill>
                  <a:srgbClr val="23346C"/>
                </a:solidFill>
                <a:latin typeface="Helvetica Neue" charset="0"/>
                <a:ea typeface="ＭＳ Ｐゴシック" charset="0"/>
                <a:cs typeface="Helvetica Neue" charset="0"/>
                <a:sym typeface="Helvetica Neue" charset="0"/>
              </a:rPr>
              <a:t>The Mission = Bottom-up reconstruction of the EWSB sector</a:t>
            </a:r>
          </a:p>
        </p:txBody>
      </p:sp>
      <p:sp>
        <p:nvSpPr>
          <p:cNvPr id="256005" name="Rectangle 4"/>
          <p:cNvSpPr>
            <a:spLocks/>
          </p:cNvSpPr>
          <p:nvPr/>
        </p:nvSpPr>
        <p:spPr bwMode="auto">
          <a:xfrm>
            <a:off x="609600" y="2832100"/>
            <a:ext cx="7518400" cy="5486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256006" name="AutoShape 5"/>
          <p:cNvSpPr>
            <a:spLocks/>
          </p:cNvSpPr>
          <p:nvPr/>
        </p:nvSpPr>
        <p:spPr bwMode="auto">
          <a:xfrm>
            <a:off x="8128000" y="5359400"/>
            <a:ext cx="1270000" cy="419100"/>
          </a:xfrm>
          <a:prstGeom prst="rightArrow">
            <a:avLst>
              <a:gd name="adj1" fmla="val 32000"/>
              <a:gd name="adj2" fmla="val 133333"/>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ja-JP" altLang="en-US"/>
          </a:p>
        </p:txBody>
      </p:sp>
      <p:sp>
        <p:nvSpPr>
          <p:cNvPr id="256007" name="Rectangle 6"/>
          <p:cNvSpPr>
            <a:spLocks/>
          </p:cNvSpPr>
          <p:nvPr/>
        </p:nvSpPr>
        <p:spPr bwMode="auto">
          <a:xfrm>
            <a:off x="9585325" y="5016500"/>
            <a:ext cx="25781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altLang="ja-JP" sz="2400">
                <a:solidFill>
                  <a:schemeClr val="tx1"/>
                </a:solidFill>
                <a:latin typeface="Helvetica Neue" charset="0"/>
                <a:cs typeface="Helvetica Neue" charset="0"/>
                <a:sym typeface="Helvetica Neue" charset="0"/>
              </a:rPr>
              <a:t>Many models </a:t>
            </a:r>
          </a:p>
          <a:p>
            <a:pPr algn="l"/>
            <a:r>
              <a:rPr lang="en-US" altLang="ja-JP" sz="2400">
                <a:solidFill>
                  <a:schemeClr val="tx1"/>
                </a:solidFill>
                <a:latin typeface="Helvetica Neue" charset="0"/>
                <a:cs typeface="Helvetica Neue" charset="0"/>
                <a:sym typeface="Helvetica Neue" charset="0"/>
              </a:rPr>
              <a:t>discussed in the Higgs Session</a:t>
            </a:r>
          </a:p>
        </p:txBody>
      </p:sp>
    </p:spTree>
  </p:cSld>
  <p:clrMapOvr>
    <a:masterClrMapping/>
  </p:clrMapOvr>
  <p:transition xmlns:p14="http://schemas.microsoft.com/office/powerpoint/2010/mai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3"/>
          <p:cNvSpPr>
            <a:spLocks noGrp="1"/>
          </p:cNvSpPr>
          <p:nvPr>
            <p:ph type="sldNum" sz="quarter" idx="10"/>
          </p:nvPr>
        </p:nvSpPr>
        <p:spPr/>
        <p:txBody>
          <a:bodyPr/>
          <a:lstStyle/>
          <a:p>
            <a:pPr>
              <a:defRPr/>
            </a:pPr>
            <a:fld id="{46B1E089-E924-B64E-8B9D-D044C11C2FB0}" type="slidenum">
              <a:rPr lang="en-US" altLang="ja-JP"/>
              <a:pPr>
                <a:defRPr/>
              </a:pPr>
              <a:t>6</a:t>
            </a:fld>
            <a:endParaRPr lang="en-US" altLang="ja-JP"/>
          </a:p>
        </p:txBody>
      </p:sp>
      <p:sp>
        <p:nvSpPr>
          <p:cNvPr id="40961" name="Rectangle 1"/>
          <p:cNvSpPr>
            <a:spLocks/>
          </p:cNvSpPr>
          <p:nvPr/>
        </p:nvSpPr>
        <p:spPr bwMode="auto">
          <a:xfrm>
            <a:off x="698500" y="1638300"/>
            <a:ext cx="9702800" cy="19304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8" dir="5400000" algn="ctr" rotWithShape="0">
              <a:schemeClr val="bg2">
                <a:alpha val="34998"/>
              </a:schemeClr>
            </a:outerShdw>
          </a:effectLst>
        </p:spPr>
        <p:txBody>
          <a:bodyPr lIns="0" tIns="0" rIns="0" bIns="0"/>
          <a:lstStyle/>
          <a:p>
            <a:pPr>
              <a:defRPr/>
            </a:pPr>
            <a:endParaRPr lang="ja-JP" altLang="en-US"/>
          </a:p>
        </p:txBody>
      </p:sp>
      <p:sp>
        <p:nvSpPr>
          <p:cNvPr id="40962" name="Rectangle 2"/>
          <p:cNvSpPr>
            <a:spLocks/>
          </p:cNvSpPr>
          <p:nvPr/>
        </p:nvSpPr>
        <p:spPr bwMode="auto">
          <a:xfrm>
            <a:off x="698500" y="3657600"/>
            <a:ext cx="9702800" cy="16891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8" dir="5400000" algn="ctr" rotWithShape="0">
              <a:schemeClr val="bg2">
                <a:alpha val="34998"/>
              </a:schemeClr>
            </a:outerShdw>
          </a:effectLst>
        </p:spPr>
        <p:txBody>
          <a:bodyPr lIns="0" tIns="0" rIns="0" bIns="0"/>
          <a:lstStyle/>
          <a:p>
            <a:pPr>
              <a:defRPr/>
            </a:pPr>
            <a:endParaRPr lang="ja-JP" altLang="en-US"/>
          </a:p>
        </p:txBody>
      </p:sp>
      <p:sp>
        <p:nvSpPr>
          <p:cNvPr id="40963" name="Rectangle 3"/>
          <p:cNvSpPr>
            <a:spLocks/>
          </p:cNvSpPr>
          <p:nvPr/>
        </p:nvSpPr>
        <p:spPr bwMode="auto">
          <a:xfrm>
            <a:off x="698500" y="5499100"/>
            <a:ext cx="9702800" cy="28956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8" dir="5400000" algn="ctr" rotWithShape="0">
              <a:schemeClr val="bg2">
                <a:alpha val="34998"/>
              </a:schemeClr>
            </a:outerShdw>
          </a:effectLst>
        </p:spPr>
        <p:txBody>
          <a:bodyPr lIns="0" tIns="0" rIns="0" bIns="0"/>
          <a:lstStyle/>
          <a:p>
            <a:pPr>
              <a:defRPr/>
            </a:pPr>
            <a:endParaRPr lang="ja-JP" altLang="en-US"/>
          </a:p>
        </p:txBody>
      </p:sp>
      <p:sp>
        <p:nvSpPr>
          <p:cNvPr id="40964" name="Rectangle 4"/>
          <p:cNvSpPr>
            <a:spLocks noGrp="1" noChangeArrowheads="1"/>
          </p:cNvSpPr>
          <p:nvPr>
            <p:ph type="title"/>
          </p:nvPr>
        </p:nvSpPr>
        <p:spPr>
          <a:xfrm>
            <a:off x="965200" y="-38100"/>
            <a:ext cx="11087100" cy="1749425"/>
          </a:xfrm>
        </p:spPr>
        <p:txBody>
          <a:bodyPr lIns="38100" tIns="38100" rIns="38100" bIns="38100"/>
          <a:lstStyle/>
          <a:p>
            <a:pPr>
              <a:defRPr/>
            </a:pPr>
            <a:r>
              <a:rPr lang="en-US" altLang="ja-JP" sz="5600" b="0" dirty="0" smtClean="0">
                <a:solidFill>
                  <a:srgbClr val="23346C"/>
                </a:solidFill>
                <a:effectLst>
                  <a:outerShdw blurRad="38100" dist="38100" dir="2700000" algn="tl">
                    <a:srgbClr val="DDDDDD"/>
                  </a:outerShdw>
                </a:effectLst>
              </a:rPr>
              <a:t>Why 500 </a:t>
            </a:r>
            <a:r>
              <a:rPr lang="en-US" altLang="ja-JP" sz="5600" b="0" dirty="0" err="1" smtClean="0">
                <a:solidFill>
                  <a:srgbClr val="23346C"/>
                </a:solidFill>
                <a:effectLst>
                  <a:outerShdw blurRad="38100" dist="38100" dir="2700000" algn="tl">
                    <a:srgbClr val="DDDDDD"/>
                  </a:outerShdw>
                </a:effectLst>
              </a:rPr>
              <a:t>GeV</a:t>
            </a:r>
            <a:r>
              <a:rPr lang="en-US" altLang="ja-JP" sz="5600" b="0" dirty="0" smtClean="0">
                <a:solidFill>
                  <a:srgbClr val="23346C"/>
                </a:solidFill>
                <a:effectLst>
                  <a:outerShdw blurRad="38100" dist="38100" dir="2700000" algn="tl">
                    <a:srgbClr val="DDDDDD"/>
                  </a:outerShdw>
                </a:effectLst>
              </a:rPr>
              <a:t>?</a:t>
            </a:r>
            <a:r>
              <a:rPr lang="en-US" altLang="ja-JP" sz="5000" b="0" dirty="0" smtClean="0">
                <a:solidFill>
                  <a:srgbClr val="23346C"/>
                </a:solidFill>
                <a:effectLst>
                  <a:outerShdw blurRad="38100" dist="38100" dir="2700000" algn="tl">
                    <a:srgbClr val="DDDDDD"/>
                  </a:outerShdw>
                </a:effectLst>
              </a:rPr>
              <a:t/>
            </a:r>
            <a:br>
              <a:rPr lang="en-US" altLang="ja-JP" sz="5000" b="0" dirty="0" smtClean="0">
                <a:solidFill>
                  <a:srgbClr val="23346C"/>
                </a:solidFill>
                <a:effectLst>
                  <a:outerShdw blurRad="38100" dist="38100" dir="2700000" algn="tl">
                    <a:srgbClr val="DDDDDD"/>
                  </a:outerShdw>
                </a:effectLst>
              </a:rPr>
            </a:br>
            <a:r>
              <a:rPr lang="en-US" altLang="ja-JP" sz="2400" b="0" dirty="0" smtClean="0">
                <a:solidFill>
                  <a:srgbClr val="23346C"/>
                </a:solidFill>
                <a:effectLst>
                  <a:outerShdw blurRad="38100" dist="38100" dir="2700000" algn="tl">
                    <a:srgbClr val="DDDDDD"/>
                  </a:outerShdw>
                </a:effectLst>
              </a:rPr>
              <a:t>Three well known thresholds</a:t>
            </a:r>
          </a:p>
        </p:txBody>
      </p:sp>
      <p:sp>
        <p:nvSpPr>
          <p:cNvPr id="40965" name="Rectangle 5"/>
          <p:cNvSpPr>
            <a:spLocks noGrp="1" noChangeArrowheads="1"/>
          </p:cNvSpPr>
          <p:nvPr>
            <p:ph type="body" idx="1"/>
          </p:nvPr>
        </p:nvSpPr>
        <p:spPr>
          <a:xfrm>
            <a:off x="571500" y="1657350"/>
            <a:ext cx="9893300" cy="7150100"/>
          </a:xfrm>
        </p:spPr>
        <p:txBody>
          <a:bodyPr lIns="38100" tIns="38100" rIns="38100" bIns="38100"/>
          <a:lstStyle/>
          <a:p>
            <a:pPr marL="238125" indent="-9525">
              <a:buSzPct val="33000"/>
              <a:buFont typeface="Helvetica Neue" charset="0"/>
              <a:buBlip>
                <a:blip r:embed="rId3"/>
              </a:buBlip>
              <a:defRPr/>
            </a:pPr>
            <a:r>
              <a:rPr kumimoji="0" lang="en-US" altLang="ja-JP" sz="1800" dirty="0" smtClean="0">
                <a:solidFill>
                  <a:srgbClr val="FF0000"/>
                </a:solidFill>
              </a:rPr>
              <a:t>ZH @ 250 </a:t>
            </a:r>
            <a:r>
              <a:rPr kumimoji="0" lang="en-US" altLang="ja-JP" sz="1800" dirty="0" err="1" smtClean="0">
                <a:solidFill>
                  <a:srgbClr val="FF0000"/>
                </a:solidFill>
              </a:rPr>
              <a:t>GeV</a:t>
            </a:r>
            <a:r>
              <a:rPr kumimoji="0" lang="en-US" altLang="ja-JP" sz="1800" dirty="0" smtClean="0">
                <a:solidFill>
                  <a:srgbClr val="FF0000"/>
                </a:solidFill>
              </a:rPr>
              <a:t> </a:t>
            </a:r>
            <a:r>
              <a:rPr kumimoji="0" lang="en-US" altLang="ja-JP" sz="1800" dirty="0" smtClean="0"/>
              <a:t>(~mZ+mH+20GeV)</a:t>
            </a:r>
            <a:r>
              <a:rPr kumimoji="0" lang="ja-JP" altLang="en-US" sz="1800" dirty="0" smtClean="0">
                <a:latin typeface="ヒラギノ角ゴ ProN W3" charset="0"/>
                <a:sym typeface="ヒラギノ角ゴ ProN W3" charset="0"/>
              </a:rPr>
              <a:t>：</a:t>
            </a:r>
            <a:endParaRPr kumimoji="0" lang="en-US" altLang="ja-JP" sz="1800" b="1" dirty="0" smtClean="0">
              <a:ea typeface="ヒラギノ角ゴ ProN W6" charset="0"/>
              <a:cs typeface="ヒラギノ角ゴ ProN W6" charset="0"/>
            </a:endParaRPr>
          </a:p>
          <a:p>
            <a:pPr marL="530225" lvl="1" indent="-276225">
              <a:buSzPct val="38000"/>
              <a:buFont typeface="Helvetica Neue" charset="0"/>
              <a:buBlip>
                <a:blip r:embed="rId3"/>
              </a:buBlip>
              <a:defRPr/>
            </a:pPr>
            <a:r>
              <a:rPr kumimoji="0" lang="en-US" altLang="ja-JP" sz="1800" dirty="0" smtClean="0"/>
              <a:t>Higgs mass, width, J</a:t>
            </a:r>
            <a:r>
              <a:rPr kumimoji="0" lang="en-US" altLang="ja-JP" sz="1800" baseline="32000" dirty="0" smtClean="0"/>
              <a:t>PC</a:t>
            </a:r>
            <a:endParaRPr kumimoji="0" lang="en-US" altLang="ja-JP" sz="1800" dirty="0" smtClean="0"/>
          </a:p>
          <a:p>
            <a:pPr marL="530225" lvl="1" indent="-276225">
              <a:spcBef>
                <a:spcPts val="400"/>
              </a:spcBef>
              <a:buSzPct val="38000"/>
              <a:buFont typeface="Helvetica Neue" charset="0"/>
              <a:buBlip>
                <a:blip r:embed="rId3"/>
              </a:buBlip>
              <a:defRPr/>
            </a:pPr>
            <a:r>
              <a:rPr kumimoji="0" lang="en-US" altLang="ja-JP" sz="1800" dirty="0" smtClean="0"/>
              <a:t>Gauge quantum numbers</a:t>
            </a:r>
          </a:p>
          <a:p>
            <a:pPr marL="530225" lvl="1" indent="-276225">
              <a:spcBef>
                <a:spcPts val="400"/>
              </a:spcBef>
              <a:buSzPct val="38000"/>
              <a:buFont typeface="Helvetica Neue" charset="0"/>
              <a:buBlip>
                <a:blip r:embed="rId3"/>
              </a:buBlip>
              <a:defRPr/>
            </a:pPr>
            <a:r>
              <a:rPr kumimoji="0" lang="en-US" altLang="ja-JP" sz="1800" dirty="0" smtClean="0"/>
              <a:t>Absolute measurement of HZZ coupling (recoil mass)</a:t>
            </a:r>
          </a:p>
          <a:p>
            <a:pPr marL="530225" lvl="1" indent="-276225">
              <a:spcBef>
                <a:spcPts val="400"/>
              </a:spcBef>
              <a:buSzPct val="38000"/>
              <a:buFont typeface="Helvetica Neue" charset="0"/>
              <a:buBlip>
                <a:blip r:embed="rId3"/>
              </a:buBlip>
              <a:defRPr/>
            </a:pPr>
            <a:r>
              <a:rPr kumimoji="0" lang="en-US" altLang="ja-JP" sz="1800" dirty="0" smtClean="0"/>
              <a:t>BR(h-&gt;</a:t>
            </a:r>
            <a:r>
              <a:rPr kumimoji="0" lang="en-US" altLang="ja-JP" sz="1800" dirty="0" err="1" smtClean="0"/>
              <a:t>VV,qq,ll,invisible</a:t>
            </a:r>
            <a:r>
              <a:rPr kumimoji="0" lang="en-US" altLang="ja-JP" sz="1800" dirty="0" smtClean="0"/>
              <a:t>) : V=W/Z(direct), g,</a:t>
            </a:r>
            <a:r>
              <a:rPr kumimoji="0" lang="en-US" altLang="ja-JP" sz="1600" dirty="0" smtClean="0">
                <a:latin typeface="ヒラギノ角ゴ Pro W3" charset="0"/>
                <a:ea typeface="ヒラギノ角ゴ Pro W3" charset="0"/>
                <a:cs typeface="ヒラギノ角ゴ Pro W3" charset="0"/>
                <a:sym typeface="ヒラギノ角ゴ Pro W3" charset="0"/>
              </a:rPr>
              <a:t> </a:t>
            </a:r>
            <a:r>
              <a:rPr kumimoji="0" lang="en-US" altLang="ja-JP" sz="1600" dirty="0" err="1" smtClean="0">
                <a:latin typeface="Helvetica Neue Light" charset="0"/>
                <a:cs typeface="Helvetica Neue Light" charset="0"/>
                <a:sym typeface="Helvetica Neue Light" charset="0"/>
              </a:rPr>
              <a:t>γ</a:t>
            </a:r>
            <a:r>
              <a:rPr kumimoji="0" lang="en-US" altLang="ja-JP" sz="1600" dirty="0" smtClean="0">
                <a:latin typeface="Helvetica Neue Light" charset="0"/>
                <a:cs typeface="Helvetica Neue Light" charset="0"/>
                <a:sym typeface="Helvetica Neue Light" charset="0"/>
              </a:rPr>
              <a:t> </a:t>
            </a:r>
            <a:r>
              <a:rPr kumimoji="0" lang="en-US" altLang="ja-JP" sz="1800" dirty="0" smtClean="0"/>
              <a:t>(loop)</a:t>
            </a:r>
          </a:p>
          <a:p>
            <a:pPr marL="238125" indent="-9525">
              <a:spcBef>
                <a:spcPts val="2000"/>
              </a:spcBef>
              <a:buSzPct val="33000"/>
              <a:buFont typeface="Helvetica Neue" charset="0"/>
              <a:buBlip>
                <a:blip r:embed="rId3"/>
              </a:buBlip>
              <a:defRPr/>
            </a:pPr>
            <a:r>
              <a:rPr kumimoji="0" lang="en-US" altLang="ja-JP" sz="1800" dirty="0" err="1" smtClean="0">
                <a:solidFill>
                  <a:srgbClr val="FF0000"/>
                </a:solidFill>
              </a:rPr>
              <a:t>ttbar</a:t>
            </a:r>
            <a:r>
              <a:rPr kumimoji="0" lang="en-US" altLang="ja-JP" sz="1800" dirty="0" smtClean="0">
                <a:solidFill>
                  <a:srgbClr val="FF0000"/>
                </a:solidFill>
              </a:rPr>
              <a:t> @ 340-350GeV </a:t>
            </a:r>
            <a:r>
              <a:rPr kumimoji="0" lang="en-US" altLang="ja-JP" sz="1800" dirty="0" smtClean="0"/>
              <a:t>(~2mt)</a:t>
            </a:r>
            <a:r>
              <a:rPr kumimoji="0" lang="ja-JP" altLang="en-US" sz="1800" dirty="0" smtClean="0">
                <a:latin typeface="ヒラギノ角ゴ ProN W3" charset="0"/>
                <a:sym typeface="ヒラギノ角ゴ ProN W3" charset="0"/>
              </a:rPr>
              <a:t>：</a:t>
            </a:r>
            <a:r>
              <a:rPr kumimoji="0" lang="en-US" altLang="ja-JP" sz="1800" dirty="0" smtClean="0"/>
              <a:t>ZH meas. Is also possible</a:t>
            </a:r>
            <a:endParaRPr kumimoji="0" lang="en-US" altLang="ja-JP" sz="1800" b="1" dirty="0" smtClean="0">
              <a:ea typeface="ヒラギノ角ゴ ProN W6" charset="0"/>
              <a:cs typeface="ヒラギノ角ゴ ProN W6" charset="0"/>
            </a:endParaRPr>
          </a:p>
          <a:p>
            <a:pPr marL="530225" lvl="1" indent="-276225">
              <a:buSzPct val="38000"/>
              <a:buFont typeface="Helvetica Neue" charset="0"/>
              <a:buBlip>
                <a:blip r:embed="rId3"/>
              </a:buBlip>
              <a:defRPr/>
            </a:pPr>
            <a:r>
              <a:rPr kumimoji="0" lang="en-US" altLang="ja-JP" sz="1800" dirty="0" smtClean="0"/>
              <a:t>Threshold scan --&gt; theoretically clean </a:t>
            </a:r>
            <a:r>
              <a:rPr kumimoji="0" lang="en-US" altLang="ja-JP" sz="1800" dirty="0" err="1" smtClean="0"/>
              <a:t>mt</a:t>
            </a:r>
            <a:r>
              <a:rPr kumimoji="0" lang="en-US" altLang="ja-JP" sz="1800" dirty="0" smtClean="0"/>
              <a:t> measurement</a:t>
            </a:r>
            <a:r>
              <a:rPr kumimoji="0" lang="en-US" altLang="ja-JP" sz="1800" dirty="0" smtClean="0">
                <a:solidFill>
                  <a:srgbClr val="23346C"/>
                </a:solidFill>
              </a:rPr>
              <a:t/>
            </a:r>
            <a:br>
              <a:rPr kumimoji="0" lang="en-US" altLang="ja-JP" sz="1800" dirty="0" smtClean="0">
                <a:solidFill>
                  <a:srgbClr val="23346C"/>
                </a:solidFill>
              </a:rPr>
            </a:br>
            <a:r>
              <a:rPr kumimoji="0" lang="en-US" altLang="ja-JP" sz="1800" dirty="0" smtClean="0"/>
              <a:t>                          --&gt; indirect meas. of top Yukawa coupling</a:t>
            </a:r>
          </a:p>
          <a:p>
            <a:pPr marL="530225" lvl="1" indent="-276225">
              <a:spcBef>
                <a:spcPts val="200"/>
              </a:spcBef>
              <a:buSzPct val="38000"/>
              <a:buFont typeface="Helvetica Neue" charset="0"/>
              <a:buBlip>
                <a:blip r:embed="rId3"/>
              </a:buBlip>
              <a:defRPr/>
            </a:pPr>
            <a:r>
              <a:rPr kumimoji="0" lang="en-US" altLang="ja-JP" sz="1800" dirty="0" smtClean="0"/>
              <a:t>A</a:t>
            </a:r>
            <a:r>
              <a:rPr kumimoji="0" lang="en-US" altLang="ja-JP" sz="1800" baseline="-6000" dirty="0" smtClean="0"/>
              <a:t>FB</a:t>
            </a:r>
            <a:r>
              <a:rPr kumimoji="0" lang="en-US" altLang="ja-JP" sz="1800" dirty="0" smtClean="0"/>
              <a:t>, Top momentum measurements</a:t>
            </a:r>
          </a:p>
          <a:p>
            <a:pPr marL="530225" lvl="1" indent="-276225">
              <a:spcBef>
                <a:spcPts val="400"/>
              </a:spcBef>
              <a:buSzPct val="38000"/>
              <a:buFont typeface="Helvetica Neue" charset="0"/>
              <a:buBlip>
                <a:blip r:embed="rId3"/>
              </a:buBlip>
              <a:defRPr/>
            </a:pPr>
            <a:r>
              <a:rPr kumimoji="0" lang="en-US" altLang="ja-JP" sz="1800" dirty="0" smtClean="0"/>
              <a:t>Form factor measurements</a:t>
            </a:r>
          </a:p>
          <a:p>
            <a:pPr marL="238125" indent="-9525">
              <a:spcBef>
                <a:spcPts val="1000"/>
              </a:spcBef>
              <a:buSzPct val="33000"/>
              <a:buFont typeface="Helvetica Neue" charset="0"/>
              <a:buBlip>
                <a:blip r:embed="rId3"/>
              </a:buBlip>
              <a:defRPr/>
            </a:pPr>
            <a:r>
              <a:rPr kumimoji="0" lang="en-US" altLang="ja-JP" sz="1800" dirty="0" smtClean="0">
                <a:solidFill>
                  <a:srgbClr val="FF00FF"/>
                </a:solidFill>
              </a:rPr>
              <a:t/>
            </a:r>
            <a:br>
              <a:rPr kumimoji="0" lang="en-US" altLang="ja-JP" sz="1800" dirty="0" smtClean="0">
                <a:solidFill>
                  <a:srgbClr val="FF00FF"/>
                </a:solidFill>
              </a:rPr>
            </a:br>
            <a:r>
              <a:rPr kumimoji="0" lang="en-US" altLang="ja-JP" sz="1800" dirty="0" err="1" smtClean="0">
                <a:solidFill>
                  <a:srgbClr val="FF0000"/>
                </a:solidFill>
              </a:rPr>
              <a:t>vvH</a:t>
            </a:r>
            <a:r>
              <a:rPr kumimoji="0" lang="en-US" altLang="ja-JP" sz="1800" dirty="0" smtClean="0">
                <a:solidFill>
                  <a:srgbClr val="FF0000"/>
                </a:solidFill>
              </a:rPr>
              <a:t> @ 350 - 500GeV</a:t>
            </a:r>
            <a:r>
              <a:rPr kumimoji="0" lang="ja-JP" altLang="en-US" sz="1800" dirty="0" smtClean="0">
                <a:latin typeface="ヒラギノ角ゴ ProN W3" charset="0"/>
                <a:sym typeface="ヒラギノ角ゴ ProN W3" charset="0"/>
              </a:rPr>
              <a:t>：</a:t>
            </a:r>
            <a:endParaRPr kumimoji="0" lang="en-US" altLang="ja-JP" sz="1800" b="1" dirty="0" smtClean="0">
              <a:ea typeface="ヒラギノ角ゴ ProN W6" charset="0"/>
              <a:cs typeface="ヒラギノ角ゴ ProN W6" charset="0"/>
            </a:endParaRPr>
          </a:p>
          <a:p>
            <a:pPr marL="530225" lvl="1" indent="-276225">
              <a:buSzPct val="38000"/>
              <a:buFont typeface="Helvetica Neue" charset="0"/>
              <a:buBlip>
                <a:blip r:embed="rId3"/>
              </a:buBlip>
              <a:defRPr/>
            </a:pPr>
            <a:r>
              <a:rPr kumimoji="0" lang="en-US" altLang="ja-JP" sz="1800" dirty="0" smtClean="0"/>
              <a:t>HWW coupling -&gt; total width --&gt; absolute normalization of couplings </a:t>
            </a:r>
          </a:p>
          <a:p>
            <a:pPr marL="238125" indent="-9525">
              <a:buSzPct val="33000"/>
              <a:buFont typeface="Helvetica Neue" charset="0"/>
              <a:buBlip>
                <a:blip r:embed="rId3"/>
              </a:buBlip>
              <a:defRPr/>
            </a:pPr>
            <a:r>
              <a:rPr kumimoji="0" lang="en-US" altLang="ja-JP" sz="1800" dirty="0" smtClean="0">
                <a:solidFill>
                  <a:srgbClr val="FF0000"/>
                </a:solidFill>
              </a:rPr>
              <a:t>ZHH @ 500GeV </a:t>
            </a:r>
            <a:r>
              <a:rPr kumimoji="0" lang="en-US" altLang="ja-JP" sz="1800" dirty="0" smtClean="0"/>
              <a:t>(~mZ+2mH+170GeV)</a:t>
            </a:r>
            <a:r>
              <a:rPr kumimoji="0" lang="ja-JP" altLang="en-US" sz="1800" dirty="0" smtClean="0">
                <a:latin typeface="ヒラギノ角ゴ ProN W3" charset="0"/>
                <a:sym typeface="ヒラギノ角ゴ ProN W3" charset="0"/>
              </a:rPr>
              <a:t>：</a:t>
            </a:r>
            <a:endParaRPr kumimoji="0" lang="en-US" altLang="ja-JP" sz="1800" b="1" dirty="0" smtClean="0">
              <a:ea typeface="ヒラギノ角ゴ ProN W6" charset="0"/>
              <a:cs typeface="ヒラギノ角ゴ ProN W6" charset="0"/>
            </a:endParaRPr>
          </a:p>
          <a:p>
            <a:pPr marL="530225" lvl="1" indent="-276225">
              <a:spcBef>
                <a:spcPts val="500"/>
              </a:spcBef>
              <a:buSzPct val="38000"/>
              <a:buFont typeface="Helvetica Neue" charset="0"/>
              <a:buBlip>
                <a:blip r:embed="rId3"/>
              </a:buBlip>
              <a:defRPr/>
            </a:pPr>
            <a:r>
              <a:rPr kumimoji="0" lang="en-US" altLang="ja-JP" sz="1800" dirty="0" smtClean="0"/>
              <a:t>Prod. cross section attains its maximum at around 500GeV -&gt; Higgs self-coupling</a:t>
            </a:r>
          </a:p>
          <a:p>
            <a:pPr marL="238125" indent="-9525">
              <a:buSzPct val="33000"/>
              <a:buFont typeface="Helvetica Neue" charset="0"/>
              <a:buBlip>
                <a:blip r:embed="rId3"/>
              </a:buBlip>
              <a:defRPr/>
            </a:pPr>
            <a:r>
              <a:rPr kumimoji="0" lang="en-US" altLang="ja-JP" sz="1800" dirty="0" err="1" smtClean="0">
                <a:solidFill>
                  <a:srgbClr val="FF0000"/>
                </a:solidFill>
              </a:rPr>
              <a:t>ttbarH</a:t>
            </a:r>
            <a:r>
              <a:rPr kumimoji="0" lang="en-US" altLang="ja-JP" sz="1800" dirty="0" smtClean="0">
                <a:solidFill>
                  <a:srgbClr val="FF0000"/>
                </a:solidFill>
              </a:rPr>
              <a:t> @ 500GeV </a:t>
            </a:r>
            <a:r>
              <a:rPr kumimoji="0" lang="en-US" altLang="ja-JP" sz="1800" dirty="0" smtClean="0"/>
              <a:t>(~2mt+mH+30GeV)</a:t>
            </a:r>
            <a:r>
              <a:rPr kumimoji="0" lang="ja-JP" altLang="en-US" sz="1800" dirty="0" smtClean="0">
                <a:latin typeface="ヒラギノ角ゴ ProN W3" charset="0"/>
                <a:sym typeface="ヒラギノ角ゴ ProN W3" charset="0"/>
              </a:rPr>
              <a:t>：</a:t>
            </a:r>
            <a:endParaRPr kumimoji="0" lang="en-US" altLang="ja-JP" sz="1800" b="1" dirty="0" smtClean="0">
              <a:ea typeface="ヒラギノ角ゴ ProN W6" charset="0"/>
              <a:cs typeface="ヒラギノ角ゴ ProN W6" charset="0"/>
            </a:endParaRPr>
          </a:p>
          <a:p>
            <a:pPr marL="530225" lvl="1" indent="-276225">
              <a:buSzPct val="38000"/>
              <a:buFont typeface="Helvetica Neue" charset="0"/>
              <a:buBlip>
                <a:blip r:embed="rId3"/>
              </a:buBlip>
              <a:defRPr/>
            </a:pPr>
            <a:r>
              <a:rPr kumimoji="0" lang="en-US" altLang="ja-JP" sz="1800" dirty="0" smtClean="0"/>
              <a:t>Prod. cross section becomes maximum at around 700GeV.</a:t>
            </a:r>
          </a:p>
          <a:p>
            <a:pPr marL="530225" lvl="1" indent="-276225">
              <a:buSzPct val="38000"/>
              <a:buFont typeface="Helvetica Neue" charset="0"/>
              <a:buBlip>
                <a:blip r:embed="rId3"/>
              </a:buBlip>
              <a:defRPr/>
            </a:pPr>
            <a:r>
              <a:rPr kumimoji="0" lang="en-US" altLang="ja-JP" sz="1800" dirty="0" smtClean="0"/>
              <a:t>QCD threshold correction enhances the cross section -&gt; top Yukawa measurable at 500GeV concurrently with the self-coupling</a:t>
            </a:r>
          </a:p>
        </p:txBody>
      </p:sp>
      <p:sp>
        <p:nvSpPr>
          <p:cNvPr id="258055" name="Rectangle 6"/>
          <p:cNvSpPr>
            <a:spLocks/>
          </p:cNvSpPr>
          <p:nvPr/>
        </p:nvSpPr>
        <p:spPr bwMode="auto">
          <a:xfrm>
            <a:off x="4597400" y="4884738"/>
            <a:ext cx="5651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p>
            <a:r>
              <a:rPr lang="en-US" altLang="ja-JP" sz="1600">
                <a:solidFill>
                  <a:schemeClr val="tx1"/>
                </a:solidFill>
                <a:latin typeface="Helvetica Neue Light" charset="0"/>
                <a:cs typeface="Helvetica Neue Light" charset="0"/>
                <a:sym typeface="Helvetica Neue Light" charset="0"/>
              </a:rPr>
              <a:t>γ</a:t>
            </a:r>
            <a:r>
              <a:rPr lang="en-US" altLang="ja-JP" sz="1600">
                <a:solidFill>
                  <a:schemeClr val="tx1"/>
                </a:solidFill>
              </a:rPr>
              <a:t> </a:t>
            </a:r>
            <a:r>
              <a:rPr lang="en-US" altLang="ja-JP" sz="1600">
                <a:solidFill>
                  <a:schemeClr val="tx1"/>
                </a:solidFill>
                <a:latin typeface="Helvetica Neue Light" charset="0"/>
                <a:cs typeface="Helvetica Neue Light" charset="0"/>
                <a:sym typeface="Helvetica Neue Light" charset="0"/>
              </a:rPr>
              <a:t>γ</a:t>
            </a:r>
            <a:r>
              <a:rPr lang="en-US" altLang="ja-JP" sz="1600">
                <a:solidFill>
                  <a:schemeClr val="tx1"/>
                </a:solidFill>
                <a:latin typeface="Helvetica Neue" charset="0"/>
                <a:cs typeface="Helvetica Neue" charset="0"/>
                <a:sym typeface="Helvetica Neue" charset="0"/>
              </a:rPr>
              <a:t> </a:t>
            </a:r>
            <a:r>
              <a:rPr lang="en-US" altLang="ja-JP" sz="1600">
                <a:solidFill>
                  <a:schemeClr val="tx1"/>
                </a:solidFill>
              </a:rPr>
              <a:t>→ HH @ 350GeV possibility</a:t>
            </a:r>
          </a:p>
        </p:txBody>
      </p:sp>
      <p:sp>
        <p:nvSpPr>
          <p:cNvPr id="258056" name="Rectangle 7"/>
          <p:cNvSpPr>
            <a:spLocks/>
          </p:cNvSpPr>
          <p:nvPr/>
        </p:nvSpPr>
        <p:spPr bwMode="auto">
          <a:xfrm>
            <a:off x="444500" y="8643938"/>
            <a:ext cx="1019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p>
            <a:r>
              <a:rPr lang="en-US" altLang="ja-JP" sz="3000">
                <a:solidFill>
                  <a:srgbClr val="3366FF"/>
                </a:solidFill>
                <a:latin typeface="Helvetica Neue" charset="0"/>
                <a:cs typeface="Helvetica Neue" charset="0"/>
                <a:sym typeface="Helvetica Neue" charset="0"/>
              </a:rPr>
              <a:t>We can complete the mass-coupling plot at ~500GeV!</a:t>
            </a:r>
          </a:p>
        </p:txBody>
      </p:sp>
      <p:pic>
        <p:nvPicPr>
          <p:cNvPr id="40968" name="Picture 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39438" y="6138863"/>
            <a:ext cx="1916112" cy="1306512"/>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58058" name="Rectangle 9"/>
          <p:cNvSpPr>
            <a:spLocks/>
          </p:cNvSpPr>
          <p:nvPr/>
        </p:nvSpPr>
        <p:spPr bwMode="auto">
          <a:xfrm>
            <a:off x="6756400" y="2743200"/>
            <a:ext cx="3454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p>
            <a:pPr algn="l"/>
            <a:r>
              <a:rPr lang="en-US" altLang="ja-JP" sz="1600">
                <a:solidFill>
                  <a:srgbClr val="FF0066"/>
                </a:solidFill>
              </a:rPr>
              <a:t>-&gt; couplings to H (other than top)</a:t>
            </a:r>
          </a:p>
        </p:txBody>
      </p:sp>
      <p:sp>
        <p:nvSpPr>
          <p:cNvPr id="40970" name="Rectangle 10"/>
          <p:cNvSpPr>
            <a:spLocks/>
          </p:cNvSpPr>
          <p:nvPr/>
        </p:nvSpPr>
        <p:spPr bwMode="auto">
          <a:xfrm>
            <a:off x="10756900" y="3314700"/>
            <a:ext cx="1905000" cy="1104900"/>
          </a:xfrm>
          <a:prstGeom prst="rect">
            <a:avLst/>
          </a:prstGeom>
          <a:solidFill>
            <a:srgbClr val="FFFFFF">
              <a:alpha val="89803"/>
            </a:srgbClr>
          </a:solidFill>
          <a:ln w="25400" cap="flat">
            <a:solidFill>
              <a:srgbClr val="FFFFFF">
                <a:alpha val="89998"/>
              </a:srgbClr>
            </a:solidFill>
            <a:prstDash val="solid"/>
            <a:miter lim="800000"/>
            <a:headEnd type="none" w="med" len="med"/>
            <a:tailEnd type="none" w="med" len="med"/>
          </a:ln>
          <a:effectLst>
            <a:outerShdw blurRad="127000" dist="76198" dir="2700000" algn="ctr" rotWithShape="0">
              <a:srgbClr val="000000">
                <a:alpha val="75000"/>
              </a:srgbClr>
            </a:outerShdw>
          </a:effectLst>
        </p:spPr>
        <p:txBody>
          <a:bodyPr lIns="0" tIns="0" rIns="0" bIns="0"/>
          <a:lstStyle/>
          <a:p>
            <a:pPr>
              <a:defRPr/>
            </a:pPr>
            <a:endParaRPr lang="ja-JP" altLang="en-US"/>
          </a:p>
        </p:txBody>
      </p:sp>
      <p:sp>
        <p:nvSpPr>
          <p:cNvPr id="40971" name="Rectangle 11"/>
          <p:cNvSpPr>
            <a:spLocks/>
          </p:cNvSpPr>
          <p:nvPr/>
        </p:nvSpPr>
        <p:spPr bwMode="auto">
          <a:xfrm>
            <a:off x="10756900" y="1638300"/>
            <a:ext cx="1905000" cy="1168400"/>
          </a:xfrm>
          <a:prstGeom prst="rect">
            <a:avLst/>
          </a:prstGeom>
          <a:solidFill>
            <a:srgbClr val="FFFFFF">
              <a:alpha val="89803"/>
            </a:srgbClr>
          </a:solidFill>
          <a:ln w="25400" cap="flat">
            <a:solidFill>
              <a:srgbClr val="FFFFFF">
                <a:alpha val="89998"/>
              </a:srgbClr>
            </a:solidFill>
            <a:prstDash val="solid"/>
            <a:miter lim="800000"/>
            <a:headEnd type="none" w="med" len="med"/>
            <a:tailEnd type="none" w="med" len="med"/>
          </a:ln>
          <a:effectLst>
            <a:outerShdw blurRad="127000" dist="76198" dir="2700000" algn="ctr" rotWithShape="0">
              <a:srgbClr val="000000">
                <a:alpha val="75000"/>
              </a:srgbClr>
            </a:outerShdw>
          </a:effectLst>
        </p:spPr>
        <p:txBody>
          <a:bodyPr lIns="0" tIns="0" rIns="0" bIns="0"/>
          <a:lstStyle/>
          <a:p>
            <a:pPr>
              <a:defRPr/>
            </a:pPr>
            <a:endParaRPr lang="ja-JP" altLang="en-US"/>
          </a:p>
        </p:txBody>
      </p:sp>
      <p:pic>
        <p:nvPicPr>
          <p:cNvPr id="40972"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815638" y="1658938"/>
            <a:ext cx="1800225" cy="1090612"/>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097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960100" y="3336925"/>
            <a:ext cx="1479550" cy="1144588"/>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0974" name="Picture 14"/>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44200" y="7569200"/>
            <a:ext cx="1893888" cy="1333500"/>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0975" name="Rectangle 15"/>
          <p:cNvSpPr>
            <a:spLocks/>
          </p:cNvSpPr>
          <p:nvPr/>
        </p:nvSpPr>
        <p:spPr bwMode="auto">
          <a:xfrm>
            <a:off x="10756900" y="4719638"/>
            <a:ext cx="1879600" cy="1168400"/>
          </a:xfrm>
          <a:prstGeom prst="rect">
            <a:avLst/>
          </a:prstGeom>
          <a:solidFill>
            <a:srgbClr val="FFFFFF">
              <a:alpha val="89803"/>
            </a:srgbClr>
          </a:solidFill>
          <a:ln w="25400" cap="flat">
            <a:solidFill>
              <a:srgbClr val="FFFFFF">
                <a:alpha val="89998"/>
              </a:srgbClr>
            </a:solidFill>
            <a:prstDash val="solid"/>
            <a:miter lim="800000"/>
            <a:headEnd type="none" w="med" len="med"/>
            <a:tailEnd type="none" w="med" len="med"/>
          </a:ln>
          <a:effectLst>
            <a:outerShdw blurRad="127000" dist="76198" dir="2700000" algn="ctr" rotWithShape="0">
              <a:srgbClr val="000000">
                <a:alpha val="75000"/>
              </a:srgbClr>
            </a:outerShdw>
          </a:effectLst>
        </p:spPr>
        <p:txBody>
          <a:bodyPr lIns="0" tIns="0" rIns="0" bIns="0"/>
          <a:lstStyle/>
          <a:p>
            <a:pPr>
              <a:defRPr/>
            </a:pPr>
            <a:endParaRPr lang="ja-JP" altLang="en-US"/>
          </a:p>
        </p:txBody>
      </p:sp>
      <p:pic>
        <p:nvPicPr>
          <p:cNvPr id="40976" name="Picture 1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896600" y="4652963"/>
            <a:ext cx="1643063" cy="1270000"/>
          </a:xfrm>
          <a:prstGeom prst="rect">
            <a:avLst/>
          </a:prstGeom>
          <a:noFill/>
          <a:ln>
            <a:noFill/>
          </a:ln>
          <a:effectLst>
            <a:outerShdw blurRad="127000" dist="761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Rectangle 1"/>
          <p:cNvSpPr>
            <a:spLocks/>
          </p:cNvSpPr>
          <p:nvPr/>
        </p:nvSpPr>
        <p:spPr bwMode="auto">
          <a:xfrm>
            <a:off x="1246188" y="-19050"/>
            <a:ext cx="104521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Two Main Processes</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Single Higgs Production</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sp>
        <p:nvSpPr>
          <p:cNvPr id="43010" name="Rectangle 2"/>
          <p:cNvSpPr>
            <a:spLocks/>
          </p:cNvSpPr>
          <p:nvPr/>
        </p:nvSpPr>
        <p:spPr bwMode="auto">
          <a:xfrm>
            <a:off x="469900" y="1562100"/>
            <a:ext cx="11734800" cy="73787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pic>
        <p:nvPicPr>
          <p:cNvPr id="430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838" y="2132013"/>
            <a:ext cx="5861050" cy="5665787"/>
          </a:xfrm>
          <a:prstGeom prst="rect">
            <a:avLst/>
          </a:prstGeom>
          <a:noFill/>
          <a:ln>
            <a:noFill/>
          </a:ln>
          <a:effectLst>
            <a:outerShdw blurRad="38100" dist="25399" dir="5400000" algn="ctr" rotWithShape="0">
              <a:schemeClr val="bg2">
                <a:alpha val="3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a:tailEnd/>
              </a14:hiddenLine>
            </a:ext>
          </a:extLst>
        </p:spPr>
      </p:pic>
      <p:sp>
        <p:nvSpPr>
          <p:cNvPr id="43012" name="AutoShape 4"/>
          <p:cNvSpPr>
            <a:spLocks/>
          </p:cNvSpPr>
          <p:nvPr/>
        </p:nvSpPr>
        <p:spPr bwMode="auto">
          <a:xfrm rot="-5400000">
            <a:off x="2286000" y="7162800"/>
            <a:ext cx="368300" cy="419100"/>
          </a:xfrm>
          <a:prstGeom prst="rightArrow">
            <a:avLst>
              <a:gd name="adj1" fmla="val 32000"/>
              <a:gd name="adj2" fmla="val 151722"/>
            </a:avLst>
          </a:prstGeom>
          <a:solidFill>
            <a:srgbClr val="FF0000"/>
          </a:solidFill>
          <a:ln w="9525" cap="flat">
            <a:solidFill>
              <a:srgbClr val="FFFFFF"/>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sp>
        <p:nvSpPr>
          <p:cNvPr id="43013" name="AutoShape 5"/>
          <p:cNvSpPr>
            <a:spLocks/>
          </p:cNvSpPr>
          <p:nvPr/>
        </p:nvSpPr>
        <p:spPr bwMode="auto">
          <a:xfrm rot="-5400000">
            <a:off x="5905500" y="7162800"/>
            <a:ext cx="368300" cy="419100"/>
          </a:xfrm>
          <a:prstGeom prst="rightArrow">
            <a:avLst>
              <a:gd name="adj1" fmla="val 32000"/>
              <a:gd name="adj2" fmla="val 151722"/>
            </a:avLst>
          </a:prstGeom>
          <a:solidFill>
            <a:srgbClr val="FF0000"/>
          </a:solidFill>
          <a:ln w="9525" cap="flat">
            <a:solidFill>
              <a:srgbClr val="FFFFFF"/>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pic>
        <p:nvPicPr>
          <p:cNvPr id="260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2501900"/>
            <a:ext cx="2921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pic>
      <p:sp>
        <p:nvSpPr>
          <p:cNvPr id="260103" name="Line 7"/>
          <p:cNvSpPr>
            <a:spLocks noChangeShapeType="1"/>
          </p:cNvSpPr>
          <p:nvPr/>
        </p:nvSpPr>
        <p:spPr bwMode="auto">
          <a:xfrm rot="10800000" flipH="1">
            <a:off x="4157663" y="3317875"/>
            <a:ext cx="4017962" cy="1473200"/>
          </a:xfrm>
          <a:prstGeom prst="line">
            <a:avLst/>
          </a:prstGeom>
          <a:noFill/>
          <a:ln w="25400">
            <a:solidFill>
              <a:srgbClr val="FF000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60104" name="Line 8"/>
          <p:cNvSpPr>
            <a:spLocks noChangeShapeType="1"/>
          </p:cNvSpPr>
          <p:nvPr/>
        </p:nvSpPr>
        <p:spPr bwMode="auto">
          <a:xfrm>
            <a:off x="5803900" y="5227638"/>
            <a:ext cx="2268538" cy="601662"/>
          </a:xfrm>
          <a:prstGeom prst="line">
            <a:avLst/>
          </a:prstGeom>
          <a:noFill/>
          <a:ln w="25400">
            <a:solidFill>
              <a:srgbClr val="0000FF"/>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pic>
        <p:nvPicPr>
          <p:cNvPr id="260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400" y="4899025"/>
            <a:ext cx="3416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pic>
      <p:sp>
        <p:nvSpPr>
          <p:cNvPr id="260106" name="Rectangle 10"/>
          <p:cNvSpPr>
            <a:spLocks/>
          </p:cNvSpPr>
          <p:nvPr/>
        </p:nvSpPr>
        <p:spPr bwMode="auto">
          <a:xfrm>
            <a:off x="1092200" y="7924800"/>
            <a:ext cx="3835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2400">
                <a:solidFill>
                  <a:srgbClr val="23346C"/>
                </a:solidFill>
                <a:latin typeface="Helvetica Neue" charset="0"/>
                <a:cs typeface="Helvetica Neue" charset="0"/>
                <a:sym typeface="Helvetica Neue" charset="0"/>
              </a:rPr>
              <a:t>ZH dominates at  250 GeV (~90k ev: 250 fb</a:t>
            </a:r>
            <a:r>
              <a:rPr lang="en-US" altLang="ja-JP" sz="2400" baseline="32000">
                <a:solidFill>
                  <a:srgbClr val="23346C"/>
                </a:solidFill>
                <a:latin typeface="Helvetica Neue" charset="0"/>
                <a:cs typeface="Helvetica Neue" charset="0"/>
                <a:sym typeface="Helvetica Neue" charset="0"/>
              </a:rPr>
              <a:t>-1</a:t>
            </a:r>
            <a:r>
              <a:rPr lang="en-US" altLang="ja-JP" sz="2400">
                <a:solidFill>
                  <a:srgbClr val="23346C"/>
                </a:solidFill>
                <a:latin typeface="Helvetica Neue" charset="0"/>
                <a:cs typeface="Helvetica Neue" charset="0"/>
                <a:sym typeface="Helvetica Neue" charset="0"/>
              </a:rPr>
              <a:t>)</a:t>
            </a:r>
          </a:p>
        </p:txBody>
      </p:sp>
      <p:sp>
        <p:nvSpPr>
          <p:cNvPr id="260107" name="Rectangle 11"/>
          <p:cNvSpPr>
            <a:spLocks/>
          </p:cNvSpPr>
          <p:nvPr/>
        </p:nvSpPr>
        <p:spPr bwMode="auto">
          <a:xfrm>
            <a:off x="5816600" y="7912100"/>
            <a:ext cx="3835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2400">
                <a:solidFill>
                  <a:srgbClr val="23346C"/>
                </a:solidFill>
                <a:latin typeface="Helvetica Neue" charset="0"/>
                <a:cs typeface="Helvetica Neue" charset="0"/>
                <a:sym typeface="Helvetica Neue" charset="0"/>
              </a:rPr>
              <a:t>vvH takes over at  500 GeV (~130k ev: 500 fb</a:t>
            </a:r>
            <a:r>
              <a:rPr lang="en-US" altLang="ja-JP" sz="2400" baseline="32000">
                <a:solidFill>
                  <a:srgbClr val="23346C"/>
                </a:solidFill>
                <a:latin typeface="Helvetica Neue" charset="0"/>
                <a:cs typeface="Helvetica Neue" charset="0"/>
                <a:sym typeface="Helvetica Neue" charset="0"/>
              </a:rPr>
              <a:t>-1</a:t>
            </a:r>
            <a:r>
              <a:rPr lang="en-US" altLang="ja-JP" sz="2400">
                <a:solidFill>
                  <a:srgbClr val="23346C"/>
                </a:solidFill>
                <a:latin typeface="Helvetica Neue" charset="0"/>
                <a:cs typeface="Helvetica Neue" charset="0"/>
                <a:sym typeface="Helvetica Neue" charset="0"/>
              </a:rPr>
              <a:t>)</a:t>
            </a:r>
          </a:p>
        </p:txBody>
      </p:sp>
      <p:sp>
        <p:nvSpPr>
          <p:cNvPr id="43020" name="Rectangle 12"/>
          <p:cNvSpPr>
            <a:spLocks/>
          </p:cNvSpPr>
          <p:nvPr/>
        </p:nvSpPr>
        <p:spPr bwMode="auto">
          <a:xfrm>
            <a:off x="711200" y="1595438"/>
            <a:ext cx="5003800" cy="4699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3200">
                <a:solidFill>
                  <a:srgbClr val="23346C"/>
                </a:solidFill>
                <a:latin typeface="Helvetica Neue" charset="0"/>
                <a:ea typeface="ＭＳ Ｐゴシック" charset="0"/>
                <a:cs typeface="Helvetica Neue" charset="0"/>
                <a:sym typeface="Helvetica Neue" charset="0"/>
              </a:rPr>
              <a:t>Production cross section</a:t>
            </a:r>
          </a:p>
        </p:txBody>
      </p:sp>
      <p:sp>
        <p:nvSpPr>
          <p:cNvPr id="43021" name="Rectangle 13"/>
          <p:cNvSpPr>
            <a:spLocks/>
          </p:cNvSpPr>
          <p:nvPr/>
        </p:nvSpPr>
        <p:spPr bwMode="auto">
          <a:xfrm>
            <a:off x="2165350" y="8712200"/>
            <a:ext cx="9182100" cy="5334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3600">
                <a:solidFill>
                  <a:srgbClr val="FF0066"/>
                </a:solidFill>
                <a:latin typeface="Helvetica Neue" charset="0"/>
                <a:ea typeface="ＭＳ Ｐゴシック" charset="0"/>
                <a:cs typeface="Helvetica Neue" charset="0"/>
                <a:sym typeface="Helvetica Neue" charset="0"/>
              </a:rPr>
              <a:t>Possible to rediscover the Higgs in one day!</a:t>
            </a:r>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p:cNvSpPr>
          <p:nvPr/>
        </p:nvSpPr>
        <p:spPr bwMode="auto">
          <a:xfrm>
            <a:off x="7023100" y="6096000"/>
            <a:ext cx="5080000" cy="1790700"/>
          </a:xfrm>
          <a:prstGeom prst="rect">
            <a:avLst/>
          </a:prstGeom>
          <a:solidFill>
            <a:schemeClr val="accent1"/>
          </a:solidFill>
          <a:ln w="9525" cap="flat">
            <a:solidFill>
              <a:srgbClr val="B6DCDF"/>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ja-JP" altLang="en-US"/>
          </a:p>
        </p:txBody>
      </p:sp>
      <p:sp>
        <p:nvSpPr>
          <p:cNvPr id="45058" name="Rectangle 2"/>
          <p:cNvSpPr>
            <a:spLocks/>
          </p:cNvSpPr>
          <p:nvPr/>
        </p:nvSpPr>
        <p:spPr bwMode="auto">
          <a:xfrm>
            <a:off x="1266825" y="-50800"/>
            <a:ext cx="10452100" cy="1803400"/>
          </a:xfrm>
          <a:prstGeom prst="rect">
            <a:avLst/>
          </a:prstGeom>
          <a:noFill/>
          <a:ln>
            <a:noFill/>
          </a:ln>
          <a:effectLst>
            <a:outerShdw blurRad="50800" dist="38099"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90000"/>
              </a:lnSpc>
              <a:defRPr/>
            </a:pPr>
            <a:r>
              <a:rPr lang="en-US" altLang="ja-JP" sz="5000" dirty="0">
                <a:solidFill>
                  <a:srgbClr val="23346C"/>
                </a:solidFill>
                <a:latin typeface="Helvetica Neue" charset="0"/>
                <a:ea typeface="ＭＳ Ｐゴシック" charset="0"/>
                <a:cs typeface="Helvetica Neue" charset="0"/>
                <a:sym typeface="Helvetica Neue" charset="0"/>
              </a:rPr>
              <a:t>Recoil Mass Measurements</a:t>
            </a:r>
            <a:br>
              <a:rPr lang="en-US" altLang="ja-JP" sz="5000" dirty="0">
                <a:solidFill>
                  <a:srgbClr val="23346C"/>
                </a:solidFill>
                <a:latin typeface="Helvetica Neue" charset="0"/>
                <a:ea typeface="ＭＳ Ｐゴシック" charset="0"/>
                <a:cs typeface="Helvetica Neue" charset="0"/>
                <a:sym typeface="Helvetica Neue" charset="0"/>
              </a:rPr>
            </a:br>
            <a:r>
              <a:rPr lang="en-US" altLang="ja-JP" sz="3200" dirty="0">
                <a:solidFill>
                  <a:srgbClr val="23346C"/>
                </a:solidFill>
                <a:latin typeface="Helvetica Neue" charset="0"/>
                <a:ea typeface="ＭＳ Ｐゴシック" charset="0"/>
                <a:cs typeface="Helvetica Neue" charset="0"/>
                <a:sym typeface="Helvetica Neue" charset="0"/>
              </a:rPr>
              <a:t>The flagship measurement </a:t>
            </a:r>
            <a:endParaRPr lang="en-US" altLang="ja-JP" sz="5000" dirty="0">
              <a:solidFill>
                <a:srgbClr val="23346C"/>
              </a:solidFill>
              <a:latin typeface="Helvetica Neue" charset="0"/>
              <a:ea typeface="ヒラギノ角ゴ ProN W3" charset="0"/>
              <a:cs typeface="ヒラギノ角ゴ ProN W3" charset="0"/>
              <a:sym typeface="Helvetica Neue" charset="0"/>
            </a:endParaRPr>
          </a:p>
        </p:txBody>
      </p:sp>
      <p:sp>
        <p:nvSpPr>
          <p:cNvPr id="45059" name="Rectangle 3"/>
          <p:cNvSpPr>
            <a:spLocks/>
          </p:cNvSpPr>
          <p:nvPr/>
        </p:nvSpPr>
        <p:spPr bwMode="auto">
          <a:xfrm>
            <a:off x="558800" y="1763713"/>
            <a:ext cx="2667000" cy="4826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3200">
                <a:solidFill>
                  <a:srgbClr val="23346C"/>
                </a:solidFill>
                <a:latin typeface="Helvetica" charset="0"/>
                <a:ea typeface="ＭＳ Ｐゴシック" charset="0"/>
                <a:cs typeface="Helvetica" charset="0"/>
                <a:sym typeface="Helvetica" charset="0"/>
              </a:rPr>
              <a:t>Recoil Mass</a:t>
            </a:r>
          </a:p>
        </p:txBody>
      </p:sp>
      <p:sp>
        <p:nvSpPr>
          <p:cNvPr id="45060" name="Rectangle 4"/>
          <p:cNvSpPr>
            <a:spLocks/>
          </p:cNvSpPr>
          <p:nvPr/>
        </p:nvSpPr>
        <p:spPr bwMode="auto">
          <a:xfrm>
            <a:off x="1498600" y="8489950"/>
            <a:ext cx="10350500" cy="4318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80000"/>
              </a:lnSpc>
              <a:defRPr/>
            </a:pPr>
            <a:r>
              <a:rPr lang="en-US" altLang="ja-JP" sz="2800">
                <a:solidFill>
                  <a:srgbClr val="FF0066"/>
                </a:solidFill>
                <a:latin typeface="Helvetica" charset="0"/>
                <a:ea typeface="ＭＳ Ｐゴシック" charset="0"/>
                <a:cs typeface="Helvetica" charset="0"/>
                <a:sym typeface="Helvetica" charset="0"/>
              </a:rPr>
              <a:t>Model-independent absolute measurement of the HZZ coupling</a:t>
            </a:r>
          </a:p>
        </p:txBody>
      </p:sp>
      <p:sp>
        <p:nvSpPr>
          <p:cNvPr id="45061" name="Rectangle 5"/>
          <p:cNvSpPr>
            <a:spLocks/>
          </p:cNvSpPr>
          <p:nvPr/>
        </p:nvSpPr>
        <p:spPr bwMode="auto">
          <a:xfrm>
            <a:off x="7620000" y="5168900"/>
            <a:ext cx="4483100" cy="4318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altLang="ja-JP" sz="2800">
                <a:solidFill>
                  <a:srgbClr val="333399"/>
                </a:solidFill>
                <a:latin typeface="Helvetica" charset="0"/>
                <a:ea typeface="ＭＳ Ｐゴシック" charset="0"/>
                <a:cs typeface="Helvetica" charset="0"/>
                <a:sym typeface="Helvetica" charset="0"/>
              </a:rPr>
              <a:t>Invisible decay detectable!</a:t>
            </a:r>
          </a:p>
        </p:txBody>
      </p:sp>
      <p:pic>
        <p:nvPicPr>
          <p:cNvPr id="45062" name="Picture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1200" y="2425700"/>
            <a:ext cx="5740400" cy="582930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62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5413" y="2047875"/>
            <a:ext cx="384016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round/>
                <a:headEnd/>
                <a:tailEnd/>
              </a14:hiddenLine>
            </a:ext>
          </a:extLst>
        </p:spPr>
      </p:pic>
      <p:pic>
        <p:nvPicPr>
          <p:cNvPr id="262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400" y="6538913"/>
            <a:ext cx="34448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21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200" y="6019800"/>
            <a:ext cx="3108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21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3000" y="4305300"/>
            <a:ext cx="47466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2155" name="Rectangle 11"/>
          <p:cNvSpPr>
            <a:spLocks/>
          </p:cNvSpPr>
          <p:nvPr/>
        </p:nvSpPr>
        <p:spPr bwMode="auto">
          <a:xfrm>
            <a:off x="939800" y="7861300"/>
            <a:ext cx="1892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12713" algn="l">
              <a:tabLst>
                <a:tab pos="558800" algn="l"/>
                <a:tab pos="2565400" algn="l"/>
                <a:tab pos="2603500" algn="l"/>
              </a:tabLst>
            </a:pPr>
            <a:r>
              <a:rPr lang="en-US" altLang="ja-JP" sz="1400">
                <a:solidFill>
                  <a:srgbClr val="23346C"/>
                </a:solidFill>
                <a:latin typeface="Helvetica Neue" charset="0"/>
                <a:cs typeface="Helvetica Neue" charset="0"/>
                <a:sym typeface="Helvetica Neue" charset="0"/>
              </a:rPr>
              <a:t>ILD LoI</a:t>
            </a:r>
          </a:p>
        </p:txBody>
      </p:sp>
      <p:pic>
        <p:nvPicPr>
          <p:cNvPr id="26215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6700" y="7137400"/>
            <a:ext cx="3467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spd="med">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スライド番号プレースホルダー 3"/>
          <p:cNvSpPr>
            <a:spLocks noGrp="1"/>
          </p:cNvSpPr>
          <p:nvPr>
            <p:ph type="sldNum" sz="quarter" idx="10"/>
          </p:nvPr>
        </p:nvSpPr>
        <p:spPr/>
        <p:txBody>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defRPr/>
            </a:pPr>
            <a:fld id="{0BF47A8E-5C8E-524A-9CB5-A1AA38699ABA}" type="slidenum">
              <a:rPr kumimoji="0" lang="en-US" altLang="ja-JP" sz="1600" smtClean="0">
                <a:solidFill>
                  <a:schemeClr val="tx1"/>
                </a:solidFill>
                <a:latin typeface="Chalkboard" charset="0"/>
                <a:cs typeface="Chalkboard" charset="0"/>
                <a:sym typeface="Chalkboard" charset="0"/>
              </a:rPr>
              <a:pPr>
                <a:defRPr/>
              </a:pPr>
              <a:t>9</a:t>
            </a:fld>
            <a:endParaRPr kumimoji="0" lang="en-US" altLang="ja-JP" sz="1600" smtClean="0">
              <a:solidFill>
                <a:schemeClr val="tx1"/>
              </a:solidFill>
              <a:latin typeface="Chalkboard" charset="0"/>
              <a:cs typeface="Chalkboard" charset="0"/>
              <a:sym typeface="Chalkboard" charset="0"/>
            </a:endParaRPr>
          </a:p>
        </p:txBody>
      </p:sp>
      <p:pic>
        <p:nvPicPr>
          <p:cNvPr id="2641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123238" y="5446713"/>
            <a:ext cx="3357562"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4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5616575"/>
            <a:ext cx="5072062"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107" name="Rectangle 3"/>
          <p:cNvSpPr>
            <a:spLocks/>
          </p:cNvSpPr>
          <p:nvPr/>
        </p:nvSpPr>
        <p:spPr bwMode="auto">
          <a:xfrm>
            <a:off x="7237413" y="5716588"/>
            <a:ext cx="5168900" cy="381000"/>
          </a:xfrm>
          <a:prstGeom prst="rect">
            <a:avLst/>
          </a:prstGeom>
          <a:noFill/>
          <a:ln>
            <a:noFill/>
          </a:ln>
          <a:effectLst>
            <a:outerShdw blurRad="762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112713" algn="l">
              <a:tabLst>
                <a:tab pos="558800" algn="l"/>
                <a:tab pos="2565400" algn="l"/>
                <a:tab pos="2603500" algn="l"/>
              </a:tabLst>
              <a:defRPr/>
            </a:pPr>
            <a:r>
              <a:rPr lang="en-US" altLang="ja-JP" sz="3000">
                <a:solidFill>
                  <a:srgbClr val="FFFF00"/>
                </a:solidFill>
                <a:latin typeface="ＭＳ Ｐゴシック" charset="0"/>
                <a:ea typeface="ＭＳ Ｐゴシック" charset="0"/>
                <a:cs typeface="ＭＳ Ｐゴシック" charset="0"/>
                <a:sym typeface="ＭＳ Ｐゴシック" charset="0"/>
              </a:rPr>
              <a:t>Rough analytic estimate</a:t>
            </a:r>
          </a:p>
        </p:txBody>
      </p:sp>
      <p:sp>
        <p:nvSpPr>
          <p:cNvPr id="47108" name="Rectangle 4"/>
          <p:cNvSpPr>
            <a:spLocks/>
          </p:cNvSpPr>
          <p:nvPr/>
        </p:nvSpPr>
        <p:spPr bwMode="auto">
          <a:xfrm>
            <a:off x="-520700" y="90488"/>
            <a:ext cx="14033500" cy="11557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altLang="ja-JP" sz="6000">
                <a:solidFill>
                  <a:srgbClr val="FFFF00"/>
                </a:solidFill>
              </a:rPr>
              <a:t>Recoil Mass Resolution</a:t>
            </a:r>
          </a:p>
        </p:txBody>
      </p:sp>
      <p:sp>
        <p:nvSpPr>
          <p:cNvPr id="47109" name="Rectangle 5"/>
          <p:cNvSpPr>
            <a:spLocks/>
          </p:cNvSpPr>
          <p:nvPr/>
        </p:nvSpPr>
        <p:spPr bwMode="auto">
          <a:xfrm>
            <a:off x="368300" y="1282700"/>
            <a:ext cx="4533900" cy="381000"/>
          </a:xfrm>
          <a:prstGeom prst="rect">
            <a:avLst/>
          </a:prstGeom>
          <a:noFill/>
          <a:ln>
            <a:noFill/>
          </a:ln>
          <a:effectLst>
            <a:outerShdw blurRad="762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112713" algn="l">
              <a:tabLst>
                <a:tab pos="558800" algn="l"/>
                <a:tab pos="2565400" algn="l"/>
                <a:tab pos="2603500" algn="l"/>
              </a:tabLst>
              <a:defRPr/>
            </a:pPr>
            <a:r>
              <a:rPr lang="en-US" altLang="ja-JP" sz="3000">
                <a:solidFill>
                  <a:srgbClr val="FFFF00"/>
                </a:solidFill>
                <a:latin typeface="ＭＳ Ｐゴシック" charset="0"/>
                <a:ea typeface="ＭＳ Ｐゴシック" charset="0"/>
                <a:cs typeface="ＭＳ Ｐゴシック" charset="0"/>
                <a:sym typeface="ＭＳ Ｐゴシック" charset="0"/>
              </a:rPr>
              <a:t>Estimation by simulation</a:t>
            </a:r>
          </a:p>
        </p:txBody>
      </p:sp>
      <p:pic>
        <p:nvPicPr>
          <p:cNvPr id="26419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928813"/>
            <a:ext cx="37115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420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3463" y="1928813"/>
            <a:ext cx="37115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420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75" y="1928813"/>
            <a:ext cx="3709988"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4202" name="Rectangle 9"/>
          <p:cNvSpPr>
            <a:spLocks/>
          </p:cNvSpPr>
          <p:nvPr/>
        </p:nvSpPr>
        <p:spPr bwMode="auto">
          <a:xfrm>
            <a:off x="2563813" y="3536950"/>
            <a:ext cx="14779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50800" tIns="50800" rIns="50800" bIns="50800" anchor="ctr">
            <a:spAutoFit/>
          </a:bodyPr>
          <a:lstStyle/>
          <a:p>
            <a:r>
              <a:rPr lang="en-US" altLang="ja-JP" sz="3000">
                <a:solidFill>
                  <a:srgbClr val="FF0000"/>
                </a:solidFill>
                <a:latin typeface="Chalkboard" charset="0"/>
                <a:cs typeface="Chalkboard" charset="0"/>
                <a:sym typeface="Chalkboard" charset="0"/>
              </a:rPr>
              <a:t>240GeV</a:t>
            </a:r>
          </a:p>
        </p:txBody>
      </p:sp>
      <p:sp>
        <p:nvSpPr>
          <p:cNvPr id="264203" name="Rectangle 10"/>
          <p:cNvSpPr>
            <a:spLocks/>
          </p:cNvSpPr>
          <p:nvPr/>
        </p:nvSpPr>
        <p:spPr bwMode="auto">
          <a:xfrm>
            <a:off x="6237288" y="3536950"/>
            <a:ext cx="14859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50800" tIns="50800" rIns="50800" bIns="50800" anchor="ctr">
            <a:spAutoFit/>
          </a:bodyPr>
          <a:lstStyle/>
          <a:p>
            <a:r>
              <a:rPr lang="en-US" altLang="ja-JP" sz="3000">
                <a:solidFill>
                  <a:srgbClr val="FF0000"/>
                </a:solidFill>
                <a:latin typeface="Chalkboard" charset="0"/>
                <a:cs typeface="Chalkboard" charset="0"/>
                <a:sym typeface="Chalkboard" charset="0"/>
              </a:rPr>
              <a:t>250GeV</a:t>
            </a:r>
          </a:p>
        </p:txBody>
      </p:sp>
      <p:sp>
        <p:nvSpPr>
          <p:cNvPr id="264204" name="Rectangle 11"/>
          <p:cNvSpPr>
            <a:spLocks/>
          </p:cNvSpPr>
          <p:nvPr/>
        </p:nvSpPr>
        <p:spPr bwMode="auto">
          <a:xfrm>
            <a:off x="10464800" y="3460750"/>
            <a:ext cx="1492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50800" tIns="50800" rIns="50800" bIns="50800" anchor="ctr">
            <a:spAutoFit/>
          </a:bodyPr>
          <a:lstStyle/>
          <a:p>
            <a:r>
              <a:rPr lang="en-US" altLang="ja-JP" sz="3000">
                <a:solidFill>
                  <a:srgbClr val="FF0000"/>
                </a:solidFill>
                <a:latin typeface="Chalkboard" charset="0"/>
                <a:cs typeface="Chalkboard" charset="0"/>
                <a:sym typeface="Chalkboard" charset="0"/>
              </a:rPr>
              <a:t>300GeV</a:t>
            </a:r>
          </a:p>
        </p:txBody>
      </p:sp>
      <p:sp>
        <p:nvSpPr>
          <p:cNvPr id="264205" name="Rectangle 12"/>
          <p:cNvSpPr>
            <a:spLocks/>
          </p:cNvSpPr>
          <p:nvPr/>
        </p:nvSpPr>
        <p:spPr bwMode="auto">
          <a:xfrm>
            <a:off x="10502900" y="1150938"/>
            <a:ext cx="2133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50800" bIns="50800" anchor="ctr"/>
          <a:lstStyle/>
          <a:p>
            <a:r>
              <a:rPr lang="en-US" altLang="ja-JP" sz="1600">
                <a:solidFill>
                  <a:schemeClr val="tx1"/>
                </a:solidFill>
                <a:latin typeface="Chalkboard" charset="0"/>
                <a:cs typeface="Chalkboard" charset="0"/>
                <a:sym typeface="Chalkboard" charset="0"/>
              </a:rPr>
              <a:t>Old ACFA Study</a:t>
            </a:r>
          </a:p>
          <a:p>
            <a:r>
              <a:rPr lang="en-US" altLang="ja-JP" sz="1600">
                <a:solidFill>
                  <a:schemeClr val="tx1"/>
                </a:solidFill>
                <a:latin typeface="Chalkboard" charset="0"/>
                <a:cs typeface="Chalkboard" charset="0"/>
                <a:sym typeface="Chalkboard" charset="0"/>
              </a:rPr>
              <a:t>by Akiya Miyamoto</a:t>
            </a:r>
          </a:p>
        </p:txBody>
      </p:sp>
      <p:sp>
        <p:nvSpPr>
          <p:cNvPr id="264206" name="Rectangle 13"/>
          <p:cNvSpPr>
            <a:spLocks/>
          </p:cNvSpPr>
          <p:nvPr/>
        </p:nvSpPr>
        <p:spPr bwMode="auto">
          <a:xfrm>
            <a:off x="3665538" y="7997825"/>
            <a:ext cx="1012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50800" tIns="50800" rIns="50800" bIns="50800" anchor="ctr">
            <a:spAutoFit/>
          </a:bodyPr>
          <a:lstStyle/>
          <a:p>
            <a:r>
              <a:rPr lang="en-US" altLang="ja-JP" sz="1600">
                <a:latin typeface="Chalkboard" charset="0"/>
                <a:cs typeface="Chalkboard" charset="0"/>
                <a:sym typeface="Chalkboard" charset="0"/>
              </a:rPr>
              <a:t>Hengne Li</a:t>
            </a:r>
          </a:p>
        </p:txBody>
      </p:sp>
      <p:sp>
        <p:nvSpPr>
          <p:cNvPr id="264207" name="Rectangle 14"/>
          <p:cNvSpPr>
            <a:spLocks/>
          </p:cNvSpPr>
          <p:nvPr/>
        </p:nvSpPr>
        <p:spPr bwMode="auto">
          <a:xfrm>
            <a:off x="4876800" y="7543800"/>
            <a:ext cx="43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50800" tIns="50800" rIns="50800" bIns="50800" anchor="ctr">
            <a:spAutoFit/>
          </a:bodyPr>
          <a:lstStyle/>
          <a:p>
            <a:r>
              <a:rPr lang="en-US" altLang="ja-JP" sz="1600">
                <a:latin typeface="Chalkboard" charset="0"/>
                <a:cs typeface="Chalkboard" charset="0"/>
                <a:sym typeface="Chalkboard" charset="0"/>
              </a:rPr>
              <a:t>ILD</a:t>
            </a:r>
          </a:p>
        </p:txBody>
      </p:sp>
      <p:sp>
        <p:nvSpPr>
          <p:cNvPr id="47119" name="Rectangle 15"/>
          <p:cNvSpPr>
            <a:spLocks/>
          </p:cNvSpPr>
          <p:nvPr/>
        </p:nvSpPr>
        <p:spPr bwMode="auto">
          <a:xfrm>
            <a:off x="1587500" y="9271000"/>
            <a:ext cx="3708400" cy="279400"/>
          </a:xfrm>
          <a:prstGeom prst="rect">
            <a:avLst/>
          </a:prstGeom>
          <a:noFill/>
          <a:ln>
            <a:noFill/>
          </a:ln>
          <a:effectLst>
            <a:outerShdw blurRad="762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112713" algn="l">
              <a:tabLst>
                <a:tab pos="558800" algn="l"/>
                <a:tab pos="2565400" algn="l"/>
                <a:tab pos="2603500" algn="l"/>
              </a:tabLst>
              <a:defRPr/>
            </a:pPr>
            <a:r>
              <a:rPr lang="en-US" altLang="ja-JP" sz="2200">
                <a:solidFill>
                  <a:srgbClr val="FFFF00"/>
                </a:solidFill>
                <a:latin typeface="ＭＳ Ｐゴシック" charset="0"/>
                <a:ea typeface="ＭＳ Ｐゴシック" charset="0"/>
                <a:cs typeface="ＭＳ Ｐゴシック" charset="0"/>
                <a:sym typeface="ＭＳ Ｐゴシック" charset="0"/>
              </a:rPr>
              <a:t>Degrades with energy</a:t>
            </a:r>
          </a:p>
        </p:txBody>
      </p:sp>
    </p:spTree>
  </p:cSld>
  <p:clrMapOvr>
    <a:masterClrMapping/>
  </p:clrMapOvr>
  <p:transition xmlns:p14="http://schemas.microsoft.com/office/powerpoint/2010/mai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LC Physics Title">
  <a:themeElements>
    <a:clrScheme name="ILC Physics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LC Physics Title">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ILC Physics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タイトル &amp; 箇条書き コピー 6">
  <a:themeElements>
    <a:clrScheme name="タイトル &amp; 箇条書き コピー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 コピー 6">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 コピー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画像（横長、反射）">
  <a:themeElements>
    <a:clrScheme name="画像（横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画像（横長、反射）">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画像（横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タイトル &amp; 箇条書き コピー 1">
  <a:themeElements>
    <a:clrScheme name="タイトル &amp; 箇条書き コピー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 コピー 1">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 コピー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タイトル（上）">
  <a:themeElements>
    <a:clrScheme name="タイトル（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上）">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タイトル &amp; 箇条書き（左）">
  <a:themeElements>
    <a:clrScheme name="タイトル &amp; 箇条書き（左）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左）">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左）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画像（縦長）">
  <a:themeElements>
    <a:clrScheme name="画像（縦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画像（縦長）">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画像（縦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タイトル &amp; 箇条書き（2 段組み）">
  <a:themeElements>
    <a:clrScheme name="タイトル &amp; 箇条書き（2 段組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2 段組み）">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2 段組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箇条書き">
  <a:themeElements>
    <a:clrScheme name="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箇条書き">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タイトル &amp; 箇条書き">
  <a:themeElements>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画像（縦長、反射）">
  <a:themeElements>
    <a:clrScheme name="画像（縦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画像（縦長、反射）">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画像（縦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タイトル &amp; 箇条書き コピー 1">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 コピー 1">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 コピー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画像（横長）">
  <a:themeElements>
    <a:clrScheme name="画像（横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画像（横長）">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画像（横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ompass コピー 3">
  <a:themeElements>
    <a:clrScheme name="">
      <a:dk1>
        <a:srgbClr val="808080"/>
      </a:dk1>
      <a:lt1>
        <a:srgbClr val="FFFFFF"/>
      </a:lt1>
      <a:dk2>
        <a:srgbClr val="000000"/>
      </a:dk2>
      <a:lt2>
        <a:srgbClr val="000000"/>
      </a:lt2>
      <a:accent1>
        <a:srgbClr val="9966FF"/>
      </a:accent1>
      <a:accent2>
        <a:srgbClr val="333399"/>
      </a:accent2>
      <a:accent3>
        <a:srgbClr val="AAAAAA"/>
      </a:accent3>
      <a:accent4>
        <a:srgbClr val="DADADA"/>
      </a:accent4>
      <a:accent5>
        <a:srgbClr val="CAB8FF"/>
      </a:accent5>
      <a:accent6>
        <a:srgbClr val="2D2D8A"/>
      </a:accent6>
      <a:hlink>
        <a:srgbClr val="009999"/>
      </a:hlink>
      <a:folHlink>
        <a:srgbClr val="99CC00"/>
      </a:folHlink>
    </a:clrScheme>
    <a:fontScheme name="Compass コピー 3">
      <a:majorFont>
        <a:latin typeface="Tahoma"/>
        <a:ea typeface="ヒラギノ角ゴ ProN W3"/>
        <a:cs typeface="ヒラギノ角ゴ ProN W3"/>
      </a:majorFont>
      <a:minorFont>
        <a:latin typeface="Tahom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Compass コピー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タイトル &amp; 箇条書き コピー">
  <a:themeElements>
    <a:clrScheme name="タイトル &amp; 箇条書き コピー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 コピー">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 コピー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タイトル &amp; 箇条書き">
  <a:themeElements>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LC Physics">
  <a:themeElements>
    <a:clrScheme name="ILC Phys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LC Physics">
      <a:majorFont>
        <a:latin typeface="Helvetica Neue"/>
        <a:ea typeface="ヒラギノ角ゴ ProN W6"/>
        <a:cs typeface="ヒラギノ角ゴ ProN W6"/>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ILC Phys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タイトル &amp; 箇条書き">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タイトル &amp; 箇条書き">
      <a:majorFont>
        <a:latin typeface="Chalkboard"/>
        <a:ea typeface="ヒラギノ明朝 ProN W3"/>
        <a:cs typeface="ヒラギノ明朝 ProN W3"/>
      </a:majorFont>
      <a:minorFont>
        <a:latin typeface="Chalkboar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标题与项目符号">
  <a:themeElements>
    <a:clrScheme name="">
      <a:dk1>
        <a:srgbClr val="5B4D2D"/>
      </a:dk1>
      <a:lt1>
        <a:srgbClr val="A4B2D2"/>
      </a:lt1>
      <a:dk2>
        <a:srgbClr val="000000"/>
      </a:dk2>
      <a:lt2>
        <a:srgbClr val="FFFFFF"/>
      </a:lt2>
      <a:accent1>
        <a:srgbClr val="7C8432"/>
      </a:accent1>
      <a:accent2>
        <a:srgbClr val="333399"/>
      </a:accent2>
      <a:accent3>
        <a:srgbClr val="CFD5E5"/>
      </a:accent3>
      <a:accent4>
        <a:srgbClr val="4C4025"/>
      </a:accent4>
      <a:accent5>
        <a:srgbClr val="BFC2AD"/>
      </a:accent5>
      <a:accent6>
        <a:srgbClr val="2D2D8A"/>
      </a:accent6>
      <a:hlink>
        <a:srgbClr val="009999"/>
      </a:hlink>
      <a:folHlink>
        <a:srgbClr val="99CC00"/>
      </a:folHlink>
    </a:clrScheme>
    <a:fontScheme name="标题与项目符号">
      <a:majorFont>
        <a:latin typeface="American Typewriter"/>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标题与项目符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タイトル &amp; 箇条書き（右）">
  <a:themeElements>
    <a:clrScheme name="タイトル &amp; 箇条書き（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右）">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 &amp; 箇条書き（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タイトル、箇条書き、画像">
  <a:themeElements>
    <a:clrScheme name="タイトル、箇条書き、画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箇条書き、画像">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ヒラギノ角ゴ Pro W3" charset="0"/>
            <a:ea typeface="ヒラギノ角ゴ Pro W3" charset="0"/>
            <a:cs typeface="ヒラギノ角ゴ Pro W3" charset="0"/>
            <a:sym typeface="ヒラギノ角ゴ Pro W3" charset="0"/>
          </a:defRPr>
        </a:defPPr>
      </a:lstStyle>
    </a:lnDef>
  </a:objectDefaults>
  <a:extraClrSchemeLst>
    <a:extraClrScheme>
      <a:clrScheme name="タイトル、箇条書き、画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TotalTime>
  <Pages>0</Pages>
  <Words>1896</Words>
  <Characters>0</Characters>
  <Application>Microsoft Macintosh PowerPoint</Application>
  <PresentationFormat>ユーザー設定</PresentationFormat>
  <Lines>0</Lines>
  <Paragraphs>242</Paragraphs>
  <Slides>23</Slides>
  <Notes>15</Notes>
  <HiddenSlides>2</HiddenSlides>
  <MMClips>0</MMClips>
  <ScaleCrop>false</ScaleCrop>
  <HeadingPairs>
    <vt:vector size="6" baseType="variant">
      <vt:variant>
        <vt:lpstr>使用されているフォント</vt:lpstr>
      </vt:variant>
      <vt:variant>
        <vt:i4>17</vt:i4>
      </vt:variant>
      <vt:variant>
        <vt:lpstr>テーマ</vt:lpstr>
      </vt:variant>
      <vt:variant>
        <vt:i4>21</vt:i4>
      </vt:variant>
      <vt:variant>
        <vt:lpstr>スライド タイトル</vt:lpstr>
      </vt:variant>
      <vt:variant>
        <vt:i4>23</vt:i4>
      </vt:variant>
    </vt:vector>
  </HeadingPairs>
  <TitlesOfParts>
    <vt:vector size="61" baseType="lpstr">
      <vt:lpstr>ヒラギノ角ゴ Pro W3</vt:lpstr>
      <vt:lpstr>Arial</vt:lpstr>
      <vt:lpstr>Helvetica Neue</vt:lpstr>
      <vt:lpstr>ヒラギノ角ゴ ProN W3</vt:lpstr>
      <vt:lpstr>ＭＳ Ｐゴシック</vt:lpstr>
      <vt:lpstr>ヒラギノ角ゴ ProN W6</vt:lpstr>
      <vt:lpstr>Chalkboard</vt:lpstr>
      <vt:lpstr>ヒラギノ明朝 ProN W3</vt:lpstr>
      <vt:lpstr>American Typewriter</vt:lpstr>
      <vt:lpstr>Palatino</vt:lpstr>
      <vt:lpstr>Tahoma</vt:lpstr>
      <vt:lpstr>Wingdings</vt:lpstr>
      <vt:lpstr>Consolas Italic</vt:lpstr>
      <vt:lpstr>Helvetica Neue Light</vt:lpstr>
      <vt:lpstr>Helvetica</vt:lpstr>
      <vt:lpstr>Tahoma Bold</vt:lpstr>
      <vt:lpstr>Lucida Grande</vt:lpstr>
      <vt:lpstr>ILC Physics Title</vt:lpstr>
      <vt:lpstr>タイトル &amp; 箇条書き コピー 1</vt:lpstr>
      <vt:lpstr>タイトル &amp; 箇条書き コピー</vt:lpstr>
      <vt:lpstr>タイトル &amp; 箇条書き</vt:lpstr>
      <vt:lpstr>ILC Physics</vt:lpstr>
      <vt:lpstr>1_タイトル &amp; 箇条書き</vt:lpstr>
      <vt:lpstr>标题与项目符号</vt:lpstr>
      <vt:lpstr>タイトル &amp; 箇条書き（右）</vt:lpstr>
      <vt:lpstr>タイトル、箇条書き、画像</vt:lpstr>
      <vt:lpstr>タイトル &amp; 箇条書き コピー 6</vt:lpstr>
      <vt:lpstr>画像（横長、反射）</vt:lpstr>
      <vt:lpstr>1_タイトル &amp; 箇条書き コピー 1</vt:lpstr>
      <vt:lpstr>タイトル（上）</vt:lpstr>
      <vt:lpstr>タイトル &amp; 箇条書き（左）</vt:lpstr>
      <vt:lpstr>画像（縦長）</vt:lpstr>
      <vt:lpstr>タイトル &amp; 箇条書き（2 段組み）</vt:lpstr>
      <vt:lpstr>箇条書き</vt:lpstr>
      <vt:lpstr>2_タイトル &amp; 箇条書き</vt:lpstr>
      <vt:lpstr>画像（縦長、反射）</vt:lpstr>
      <vt:lpstr>画像（横長）</vt:lpstr>
      <vt:lpstr>Compass コピー 3</vt:lpstr>
      <vt:lpstr>Higgs Physics at the LC and Requirements</vt:lpstr>
      <vt:lpstr>PowerPoint プレゼンテーション</vt:lpstr>
      <vt:lpstr>PowerPoint プレゼンテーション</vt:lpstr>
      <vt:lpstr>The Mass Coupling Relation</vt:lpstr>
      <vt:lpstr>PowerPoint プレゼンテーション</vt:lpstr>
      <vt:lpstr>Why 500 GeV? Three well known thresholds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What if only the slef-coupling deviates from the SM?</vt:lpstr>
      <vt:lpstr>Summary Our primary goal is to uncover the secret of EWSB</vt:lpstr>
      <vt:lpstr>Higgs Physics at Higher Energy Self-coupling with WBF, top Yukawa at xsection max., other higgses, ...</vt:lpstr>
      <vt:lpstr>Mass Coupling Relation After Nominal Full ILC Program</vt:lpstr>
      <vt:lpstr>Conclusions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Higgs Physics at the LC and Requirements</dc:title>
  <dc:subject/>
  <dc:creator/>
  <cp:keywords/>
  <dc:description/>
  <cp:lastModifiedBy>FUJII Keisuke</cp:lastModifiedBy>
  <cp:revision>10</cp:revision>
  <dcterms:modified xsi:type="dcterms:W3CDTF">2013-01-08T14:52:42Z</dcterms:modified>
  <cp:category/>
</cp:coreProperties>
</file>